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handoutMasterIdLst>
    <p:handoutMasterId r:id="rId25"/>
  </p:handoutMasterIdLst>
  <p:sldIdLst>
    <p:sldId id="313" r:id="rId3"/>
    <p:sldId id="316" r:id="rId4"/>
    <p:sldId id="282" r:id="rId5"/>
    <p:sldId id="292" r:id="rId6"/>
    <p:sldId id="334" r:id="rId7"/>
    <p:sldId id="325" r:id="rId8"/>
    <p:sldId id="317" r:id="rId9"/>
    <p:sldId id="321" r:id="rId10"/>
    <p:sldId id="326" r:id="rId11"/>
    <p:sldId id="327" r:id="rId12"/>
    <p:sldId id="328" r:id="rId13"/>
    <p:sldId id="335" r:id="rId14"/>
    <p:sldId id="336" r:id="rId15"/>
    <p:sldId id="337" r:id="rId16"/>
    <p:sldId id="319" r:id="rId17"/>
    <p:sldId id="323" r:id="rId18"/>
    <p:sldId id="330" r:id="rId19"/>
    <p:sldId id="331" r:id="rId20"/>
    <p:sldId id="320" r:id="rId21"/>
    <p:sldId id="332" r:id="rId22"/>
    <p:sldId id="333" r:id="rId2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574B"/>
    <a:srgbClr val="92C86E"/>
    <a:srgbClr val="C07682"/>
    <a:srgbClr val="63B8D3"/>
    <a:srgbClr val="EBB24B"/>
    <a:srgbClr val="51E5D7"/>
    <a:srgbClr val="4DE9AE"/>
    <a:srgbClr val="F4FBEF"/>
    <a:srgbClr val="EAF5EA"/>
    <a:srgbClr val="EAF7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8" d="100"/>
          <a:sy n="78" d="100"/>
        </p:scale>
        <p:origin x="148"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7F25051B-FB7F-41E9-A4EA-E8DB7B3BF21A}" type="datetimeFigureOut">
              <a:rPr lang="nl-BE" smtClean="0"/>
              <a:t>5/05/2020</a:t>
            </a:fld>
            <a:endParaRPr lang="nl-BE"/>
          </a:p>
        </p:txBody>
      </p:sp>
      <p:sp>
        <p:nvSpPr>
          <p:cNvPr id="4" name="Tijdelijke aanduiding voor voettekst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4B12E555-A219-4970-A289-3A4D571983C8}" type="slidenum">
              <a:rPr lang="nl-BE" smtClean="0"/>
              <a:t>‹#›</a:t>
            </a:fld>
            <a:endParaRPr lang="nl-BE"/>
          </a:p>
        </p:txBody>
      </p:sp>
    </p:spTree>
    <p:extLst>
      <p:ext uri="{BB962C8B-B14F-4D97-AF65-F5344CB8AC3E}">
        <p14:creationId xmlns:p14="http://schemas.microsoft.com/office/powerpoint/2010/main" val="24578248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26959AE-B0A8-4AB5-8914-A4CD119A140F}" type="datetimeFigureOut">
              <a:rPr lang="en-US" smtClean="0"/>
              <a:t>5/5/2020</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6A35557-E5E9-44DF-8987-9CD28AC7D719}" type="slidenum">
              <a:rPr lang="en-US" smtClean="0"/>
              <a:t>‹#›</a:t>
            </a:fld>
            <a:endParaRPr lang="en-US"/>
          </a:p>
        </p:txBody>
      </p:sp>
    </p:spTree>
    <p:extLst>
      <p:ext uri="{BB962C8B-B14F-4D97-AF65-F5344CB8AC3E}">
        <p14:creationId xmlns:p14="http://schemas.microsoft.com/office/powerpoint/2010/main" val="3796605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0F30F35-47EE-4E8B-9056-92D4B7332BA9}" type="slidenum">
              <a:rPr lang="nl-BE" altLang="nl-BE"/>
              <a:pPr/>
              <a:t>1</a:t>
            </a:fld>
            <a:endParaRPr lang="nl-BE" altLang="nl-BE"/>
          </a:p>
        </p:txBody>
      </p:sp>
      <p:sp>
        <p:nvSpPr>
          <p:cNvPr id="32769" name="Rectangle 1"/>
          <p:cNvSpPr txBox="1">
            <a:spLocks noGrp="1" noRot="1" noChangeAspect="1" noChangeArrowheads="1"/>
          </p:cNvSpPr>
          <p:nvPr>
            <p:ph type="sldImg"/>
          </p:nvPr>
        </p:nvSpPr>
        <p:spPr bwMode="auto">
          <a:xfrm>
            <a:off x="92075" y="754063"/>
            <a:ext cx="6610350" cy="37195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Rectangle 2"/>
          <p:cNvSpPr txBox="1">
            <a:spLocks noGrp="1" noChangeArrowheads="1"/>
          </p:cNvSpPr>
          <p:nvPr>
            <p:ph type="body" idx="1"/>
          </p:nvPr>
        </p:nvSpPr>
        <p:spPr bwMode="auto">
          <a:xfrm>
            <a:off x="679482" y="4714970"/>
            <a:ext cx="5437284" cy="438186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BE" altLang="nl-BE"/>
          </a:p>
        </p:txBody>
      </p:sp>
    </p:spTree>
    <p:extLst>
      <p:ext uri="{BB962C8B-B14F-4D97-AF65-F5344CB8AC3E}">
        <p14:creationId xmlns:p14="http://schemas.microsoft.com/office/powerpoint/2010/main" val="3677929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560B4B4-DD9C-4784-95A1-6C6465FA8E30}" type="slidenum">
              <a:rPr lang="nl-BE" altLang="nl-BE"/>
              <a:pPr/>
              <a:t>10</a:t>
            </a:fld>
            <a:endParaRPr lang="nl-BE" altLang="nl-BE"/>
          </a:p>
        </p:txBody>
      </p:sp>
      <p:sp>
        <p:nvSpPr>
          <p:cNvPr id="55297" name="Rectangle 1"/>
          <p:cNvSpPr txBox="1">
            <a:spLocks noGrp="1" noRot="1" noChangeAspect="1" noChangeArrowheads="1"/>
          </p:cNvSpPr>
          <p:nvPr>
            <p:ph type="sldImg"/>
          </p:nvPr>
        </p:nvSpPr>
        <p:spPr bwMode="auto">
          <a:xfrm>
            <a:off x="90488" y="754063"/>
            <a:ext cx="6611937" cy="37195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679482" y="4714970"/>
            <a:ext cx="5435856" cy="446440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BE" altLang="nl-BE"/>
          </a:p>
        </p:txBody>
      </p:sp>
    </p:spTree>
    <p:extLst>
      <p:ext uri="{BB962C8B-B14F-4D97-AF65-F5344CB8AC3E}">
        <p14:creationId xmlns:p14="http://schemas.microsoft.com/office/powerpoint/2010/main" val="2064528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560B4B4-DD9C-4784-95A1-6C6465FA8E30}" type="slidenum">
              <a:rPr lang="nl-BE" altLang="nl-BE"/>
              <a:pPr/>
              <a:t>11</a:t>
            </a:fld>
            <a:endParaRPr lang="nl-BE" altLang="nl-BE"/>
          </a:p>
        </p:txBody>
      </p:sp>
      <p:sp>
        <p:nvSpPr>
          <p:cNvPr id="55297" name="Rectangle 1"/>
          <p:cNvSpPr txBox="1">
            <a:spLocks noGrp="1" noRot="1" noChangeAspect="1" noChangeArrowheads="1"/>
          </p:cNvSpPr>
          <p:nvPr>
            <p:ph type="sldImg"/>
          </p:nvPr>
        </p:nvSpPr>
        <p:spPr bwMode="auto">
          <a:xfrm>
            <a:off x="90488" y="754063"/>
            <a:ext cx="6611937" cy="37195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679482" y="4714970"/>
            <a:ext cx="5435856" cy="446440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BE" altLang="nl-BE"/>
          </a:p>
        </p:txBody>
      </p:sp>
    </p:spTree>
    <p:extLst>
      <p:ext uri="{BB962C8B-B14F-4D97-AF65-F5344CB8AC3E}">
        <p14:creationId xmlns:p14="http://schemas.microsoft.com/office/powerpoint/2010/main" val="2064528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560B4B4-DD9C-4784-95A1-6C6465FA8E30}" type="slidenum">
              <a:rPr lang="nl-BE" altLang="nl-BE">
                <a:solidFill>
                  <a:prstClr val="black"/>
                </a:solidFill>
              </a:rPr>
              <a:pPr/>
              <a:t>12</a:t>
            </a:fld>
            <a:endParaRPr lang="nl-BE" altLang="nl-BE">
              <a:solidFill>
                <a:prstClr val="black"/>
              </a:solidFill>
            </a:endParaRPr>
          </a:p>
        </p:txBody>
      </p:sp>
      <p:sp>
        <p:nvSpPr>
          <p:cNvPr id="55297" name="Rectangle 1"/>
          <p:cNvSpPr txBox="1">
            <a:spLocks noGrp="1" noRot="1" noChangeAspect="1" noChangeArrowheads="1"/>
          </p:cNvSpPr>
          <p:nvPr>
            <p:ph type="sldImg"/>
          </p:nvPr>
        </p:nvSpPr>
        <p:spPr bwMode="auto">
          <a:xfrm>
            <a:off x="90488" y="754063"/>
            <a:ext cx="6611937" cy="37195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679482" y="4714970"/>
            <a:ext cx="5435856" cy="446440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nl-BE" altLang="nl-BE" dirty="0"/>
              <a:t>Basiswet</a:t>
            </a:r>
            <a:r>
              <a:rPr lang="nl-BE" altLang="nl-BE" baseline="0" dirty="0"/>
              <a:t> 1: voorbeeld mannen en vrouwen, tussen Belgen en Hollanders, tussen moslims- en niet-moslims. </a:t>
            </a:r>
            <a:br>
              <a:rPr lang="nl-BE" altLang="nl-BE" baseline="0" dirty="0"/>
            </a:br>
            <a:r>
              <a:rPr lang="nl-BE" altLang="nl-BE" baseline="0" dirty="0"/>
              <a:t>- Er zijn tussen mannen en vrouwen waarneembare verschillen. </a:t>
            </a:r>
            <a:br>
              <a:rPr lang="nl-BE" altLang="nl-BE" baseline="0" dirty="0"/>
            </a:br>
            <a:r>
              <a:rPr lang="nl-BE" altLang="nl-BE" baseline="0" dirty="0"/>
              <a:t>- De polarisatie doemt op als de polen geladen worden met betekenissen. Kan positief of negatief zijn. </a:t>
            </a:r>
          </a:p>
          <a:p>
            <a:r>
              <a:rPr lang="nl-BE" altLang="nl-BE" baseline="0" dirty="0"/>
              <a:t>- We hebben in die zin polarisatie ook nodig om onze eigen identiteit te kunnen definiëren. Ik ben een niet-roker (versus de rokers), ik ben een plattelandsmens (versus de stadsmensen), ik ben een muziekliefhebber (versus de niet–muziekliefhebbers), ...  </a:t>
            </a:r>
          </a:p>
          <a:p>
            <a:pPr marL="171450" indent="-171450">
              <a:buFontTx/>
              <a:buChar char="-"/>
            </a:pPr>
            <a:r>
              <a:rPr lang="nl-BE" altLang="nl-BE" baseline="0" dirty="0"/>
              <a:t>Goede nieuws is: een gedachteconstructie is een frame en een frame kan beïnvloed of gewijzigd worden. (zie bv hoe naar vrouwen werd gekeken)</a:t>
            </a:r>
          </a:p>
          <a:p>
            <a:pPr marL="171450" indent="-171450">
              <a:buFontTx/>
              <a:buChar char="-"/>
            </a:pPr>
            <a:endParaRPr lang="nl-BE" altLang="nl-BE" baseline="0" dirty="0"/>
          </a:p>
          <a:p>
            <a:pPr marL="171450" indent="-171450">
              <a:buFontTx/>
              <a:buChar char="-"/>
            </a:pPr>
            <a:r>
              <a:rPr lang="nl-BE" altLang="nl-BE" baseline="0" dirty="0"/>
              <a:t>Basiswet 2: brandstof </a:t>
            </a:r>
          </a:p>
          <a:p>
            <a:pPr marL="0" indent="0">
              <a:buFontTx/>
              <a:buNone/>
            </a:pPr>
            <a:r>
              <a:rPr lang="nl-BE" altLang="nl-BE" baseline="0" dirty="0"/>
              <a:t>Vluchtelingen zijn gelukszoekers – vluchtelingen zijn slachtoffers </a:t>
            </a:r>
          </a:p>
          <a:p>
            <a:pPr marL="0" indent="0">
              <a:buFontTx/>
              <a:buNone/>
            </a:pPr>
            <a:r>
              <a:rPr lang="nl-BE" altLang="nl-BE" baseline="0" dirty="0"/>
              <a:t>Vlaams </a:t>
            </a:r>
            <a:r>
              <a:rPr lang="nl-BE" altLang="nl-BE" baseline="0" dirty="0" err="1"/>
              <a:t>Belangers</a:t>
            </a:r>
            <a:r>
              <a:rPr lang="nl-BE" altLang="nl-BE" baseline="0" dirty="0"/>
              <a:t> zijn racisten – Vlaams </a:t>
            </a:r>
            <a:r>
              <a:rPr lang="nl-BE" altLang="nl-BE" baseline="0" dirty="0" err="1"/>
              <a:t>Belangers</a:t>
            </a:r>
            <a:r>
              <a:rPr lang="nl-BE" altLang="nl-BE" baseline="0" dirty="0"/>
              <a:t> zijn idealisten </a:t>
            </a:r>
          </a:p>
          <a:p>
            <a:pPr marL="0" indent="0">
              <a:buFontTx/>
              <a:buNone/>
            </a:pPr>
            <a:r>
              <a:rPr lang="nl-BE" altLang="nl-BE" baseline="0" dirty="0"/>
              <a:t>Homo’s zijn viezeriken – Homo’s zijn zachtaardig</a:t>
            </a:r>
          </a:p>
          <a:p>
            <a:pPr marL="0" indent="0">
              <a:buFontTx/>
              <a:buNone/>
            </a:pPr>
            <a:endParaRPr lang="nl-BE" altLang="nl-BE" baseline="0" dirty="0"/>
          </a:p>
          <a:p>
            <a:pPr marL="171450" indent="-171450">
              <a:buFontTx/>
              <a:buChar char="-"/>
            </a:pPr>
            <a:r>
              <a:rPr lang="nl-BE" altLang="nl-BE" baseline="0" dirty="0"/>
              <a:t>Basiswet 3: gevoelsdynamiek </a:t>
            </a:r>
          </a:p>
          <a:p>
            <a:pPr marL="171450" indent="-171450">
              <a:buFontTx/>
              <a:buChar char="-"/>
            </a:pPr>
            <a:r>
              <a:rPr lang="nl-BE" altLang="nl-BE" baseline="0" dirty="0"/>
              <a:t>Moord op Marianne </a:t>
            </a:r>
            <a:r>
              <a:rPr lang="nl-BE" altLang="nl-BE" baseline="0" dirty="0" err="1"/>
              <a:t>Vaatstra</a:t>
            </a:r>
            <a:r>
              <a:rPr lang="nl-BE" altLang="nl-BE" baseline="0" dirty="0"/>
              <a:t>, Friesland, 1999 – asielcentrum – DNA</a:t>
            </a:r>
          </a:p>
          <a:p>
            <a:pPr marL="171450" indent="-171450">
              <a:buFontTx/>
              <a:buChar char="-"/>
            </a:pPr>
            <a:r>
              <a:rPr lang="nl-BE" altLang="nl-BE" baseline="0" dirty="0"/>
              <a:t>Redelijkheid (overtuigen met argumenten, ...) levert maar een beperkt antwoord op polarisatie. Het denken in vijanden en vrienden is heel hardnekkig. En als de feiten het tegendeel aantonen, is er nog altijd de complottheorie (Israël – Palestina, 9/11)</a:t>
            </a:r>
          </a:p>
        </p:txBody>
      </p:sp>
    </p:spTree>
    <p:extLst>
      <p:ext uri="{BB962C8B-B14F-4D97-AF65-F5344CB8AC3E}">
        <p14:creationId xmlns:p14="http://schemas.microsoft.com/office/powerpoint/2010/main" val="2757201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560B4B4-DD9C-4784-95A1-6C6465FA8E30}" type="slidenum">
              <a:rPr lang="nl-BE" altLang="nl-BE">
                <a:solidFill>
                  <a:prstClr val="black"/>
                </a:solidFill>
              </a:rPr>
              <a:pPr/>
              <a:t>13</a:t>
            </a:fld>
            <a:endParaRPr lang="nl-BE" altLang="nl-BE">
              <a:solidFill>
                <a:prstClr val="black"/>
              </a:solidFill>
            </a:endParaRPr>
          </a:p>
        </p:txBody>
      </p:sp>
      <p:sp>
        <p:nvSpPr>
          <p:cNvPr id="55297" name="Rectangle 1"/>
          <p:cNvSpPr txBox="1">
            <a:spLocks noGrp="1" noRot="1" noChangeAspect="1" noChangeArrowheads="1"/>
          </p:cNvSpPr>
          <p:nvPr>
            <p:ph type="sldImg"/>
          </p:nvPr>
        </p:nvSpPr>
        <p:spPr bwMode="auto">
          <a:xfrm>
            <a:off x="90488" y="754063"/>
            <a:ext cx="6611937" cy="37195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679482" y="4714970"/>
            <a:ext cx="5435856" cy="446440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BE" altLang="nl-BE"/>
          </a:p>
        </p:txBody>
      </p:sp>
    </p:spTree>
    <p:extLst>
      <p:ext uri="{BB962C8B-B14F-4D97-AF65-F5344CB8AC3E}">
        <p14:creationId xmlns:p14="http://schemas.microsoft.com/office/powerpoint/2010/main" val="3074225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560B4B4-DD9C-4784-95A1-6C6465FA8E30}" type="slidenum">
              <a:rPr lang="nl-BE" altLang="nl-BE">
                <a:solidFill>
                  <a:prstClr val="black"/>
                </a:solidFill>
              </a:rPr>
              <a:pPr/>
              <a:t>14</a:t>
            </a:fld>
            <a:endParaRPr lang="nl-BE" altLang="nl-BE">
              <a:solidFill>
                <a:prstClr val="black"/>
              </a:solidFill>
            </a:endParaRPr>
          </a:p>
        </p:txBody>
      </p:sp>
      <p:sp>
        <p:nvSpPr>
          <p:cNvPr id="55297" name="Rectangle 1"/>
          <p:cNvSpPr txBox="1">
            <a:spLocks noGrp="1" noRot="1" noChangeAspect="1" noChangeArrowheads="1"/>
          </p:cNvSpPr>
          <p:nvPr>
            <p:ph type="sldImg"/>
          </p:nvPr>
        </p:nvSpPr>
        <p:spPr bwMode="auto">
          <a:xfrm>
            <a:off x="90488" y="754063"/>
            <a:ext cx="6611937" cy="37195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679482" y="4714970"/>
            <a:ext cx="5435856" cy="446440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BE" altLang="nl-BE"/>
          </a:p>
        </p:txBody>
      </p:sp>
    </p:spTree>
    <p:extLst>
      <p:ext uri="{BB962C8B-B14F-4D97-AF65-F5344CB8AC3E}">
        <p14:creationId xmlns:p14="http://schemas.microsoft.com/office/powerpoint/2010/main" val="2582905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560B4B4-DD9C-4784-95A1-6C6465FA8E30}" type="slidenum">
              <a:rPr lang="nl-BE" altLang="nl-BE">
                <a:solidFill>
                  <a:prstClr val="black"/>
                </a:solidFill>
              </a:rPr>
              <a:pPr/>
              <a:t>15</a:t>
            </a:fld>
            <a:endParaRPr lang="nl-BE" altLang="nl-BE">
              <a:solidFill>
                <a:prstClr val="black"/>
              </a:solidFill>
            </a:endParaRPr>
          </a:p>
        </p:txBody>
      </p:sp>
      <p:sp>
        <p:nvSpPr>
          <p:cNvPr id="55297" name="Rectangle 1"/>
          <p:cNvSpPr txBox="1">
            <a:spLocks noGrp="1" noRot="1" noChangeAspect="1" noChangeArrowheads="1"/>
          </p:cNvSpPr>
          <p:nvPr>
            <p:ph type="sldImg"/>
          </p:nvPr>
        </p:nvSpPr>
        <p:spPr bwMode="auto">
          <a:xfrm>
            <a:off x="90488" y="754063"/>
            <a:ext cx="6611937" cy="37195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679482" y="4714970"/>
            <a:ext cx="5435856" cy="446440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nl-BE" altLang="nl-BE" dirty="0"/>
              <a:t>Basiswet</a:t>
            </a:r>
            <a:r>
              <a:rPr lang="nl-BE" altLang="nl-BE" baseline="0" dirty="0"/>
              <a:t> 1: voorbeeld mannen en vrouwen, tussen Belgen en Hollanders, tussen moslims- en niet-moslims. </a:t>
            </a:r>
            <a:br>
              <a:rPr lang="nl-BE" altLang="nl-BE" baseline="0" dirty="0"/>
            </a:br>
            <a:r>
              <a:rPr lang="nl-BE" altLang="nl-BE" baseline="0" dirty="0"/>
              <a:t>- Er zijn tussen mannen en vrouwen waarneembare verschillen. </a:t>
            </a:r>
            <a:br>
              <a:rPr lang="nl-BE" altLang="nl-BE" baseline="0" dirty="0"/>
            </a:br>
            <a:r>
              <a:rPr lang="nl-BE" altLang="nl-BE" baseline="0" dirty="0"/>
              <a:t>- De polarisatie doemt op als de polen geladen worden met betekenissen. Kan positief of negatief zijn. </a:t>
            </a:r>
          </a:p>
          <a:p>
            <a:r>
              <a:rPr lang="nl-BE" altLang="nl-BE" baseline="0" dirty="0"/>
              <a:t>- We hebben in die zin polarisatie ook nodig om onze eigen identiteit te kunnen definiëren. Ik ben een niet-roker (versus de rokers), ik ben een plattelandsmens (versus de stadsmensen), ik ben een muziekliefhebber (versus de niet–muziekliefhebbers), ...  </a:t>
            </a:r>
          </a:p>
          <a:p>
            <a:pPr marL="171450" indent="-171450">
              <a:buFontTx/>
              <a:buChar char="-"/>
            </a:pPr>
            <a:r>
              <a:rPr lang="nl-BE" altLang="nl-BE" baseline="0" dirty="0"/>
              <a:t>Goede nieuws is: een gedachteconstructie is een frame en een frame kan beïnvloed of gewijzigd worden. (zie bv hoe naar vrouwen werd gekeken)</a:t>
            </a:r>
          </a:p>
          <a:p>
            <a:pPr marL="171450" indent="-171450">
              <a:buFontTx/>
              <a:buChar char="-"/>
            </a:pPr>
            <a:endParaRPr lang="nl-BE" altLang="nl-BE" baseline="0" dirty="0"/>
          </a:p>
          <a:p>
            <a:pPr marL="171450" indent="-171450">
              <a:buFontTx/>
              <a:buChar char="-"/>
            </a:pPr>
            <a:r>
              <a:rPr lang="nl-BE" altLang="nl-BE" baseline="0" dirty="0"/>
              <a:t>Basiswet 2: brandstof </a:t>
            </a:r>
          </a:p>
          <a:p>
            <a:pPr marL="0" indent="0">
              <a:buFontTx/>
              <a:buNone/>
            </a:pPr>
            <a:r>
              <a:rPr lang="nl-BE" altLang="nl-BE" baseline="0" dirty="0"/>
              <a:t>Vluchtelingen zijn gelukszoekers – vluchtelingen zijn slachtoffers </a:t>
            </a:r>
          </a:p>
          <a:p>
            <a:pPr marL="0" indent="0">
              <a:buFontTx/>
              <a:buNone/>
            </a:pPr>
            <a:r>
              <a:rPr lang="nl-BE" altLang="nl-BE" baseline="0" dirty="0"/>
              <a:t>Vlaams </a:t>
            </a:r>
            <a:r>
              <a:rPr lang="nl-BE" altLang="nl-BE" baseline="0" dirty="0" err="1"/>
              <a:t>Belangers</a:t>
            </a:r>
            <a:r>
              <a:rPr lang="nl-BE" altLang="nl-BE" baseline="0" dirty="0"/>
              <a:t> zijn racisten – Vlaams </a:t>
            </a:r>
            <a:r>
              <a:rPr lang="nl-BE" altLang="nl-BE" baseline="0" dirty="0" err="1"/>
              <a:t>Belangers</a:t>
            </a:r>
            <a:r>
              <a:rPr lang="nl-BE" altLang="nl-BE" baseline="0" dirty="0"/>
              <a:t> zijn idealisten </a:t>
            </a:r>
          </a:p>
          <a:p>
            <a:pPr marL="0" indent="0">
              <a:buFontTx/>
              <a:buNone/>
            </a:pPr>
            <a:r>
              <a:rPr lang="nl-BE" altLang="nl-BE" baseline="0" dirty="0"/>
              <a:t>Homo’s zijn viezeriken – Homo’s zijn zachtaardig</a:t>
            </a:r>
          </a:p>
          <a:p>
            <a:pPr marL="0" indent="0">
              <a:buFontTx/>
              <a:buNone/>
            </a:pPr>
            <a:endParaRPr lang="nl-BE" altLang="nl-BE" baseline="0" dirty="0"/>
          </a:p>
          <a:p>
            <a:pPr marL="171450" indent="-171450">
              <a:buFontTx/>
              <a:buChar char="-"/>
            </a:pPr>
            <a:r>
              <a:rPr lang="nl-BE" altLang="nl-BE" baseline="0" dirty="0"/>
              <a:t>Basiswet 3: gevoelsdynamiek </a:t>
            </a:r>
          </a:p>
          <a:p>
            <a:pPr marL="171450" indent="-171450">
              <a:buFontTx/>
              <a:buChar char="-"/>
            </a:pPr>
            <a:r>
              <a:rPr lang="nl-BE" altLang="nl-BE" baseline="0" dirty="0"/>
              <a:t>Moord op Marianne </a:t>
            </a:r>
            <a:r>
              <a:rPr lang="nl-BE" altLang="nl-BE" baseline="0" dirty="0" err="1"/>
              <a:t>Vaatstra</a:t>
            </a:r>
            <a:r>
              <a:rPr lang="nl-BE" altLang="nl-BE" baseline="0" dirty="0"/>
              <a:t>, Friesland, 1999 – asielcentrum – DNA</a:t>
            </a:r>
          </a:p>
          <a:p>
            <a:pPr marL="171450" indent="-171450">
              <a:buFontTx/>
              <a:buChar char="-"/>
            </a:pPr>
            <a:r>
              <a:rPr lang="nl-BE" altLang="nl-BE" baseline="0" dirty="0"/>
              <a:t>Redelijkheid (overtuigen met argumenten, ...) levert maar een beperkt antwoord op polarisatie. Het denken in vijanden en vrienden is heel hardnekkig. En als de feiten het tegendeel aantonen, is er nog altijd de complottheorie (Israël – Palestina, 9/11)</a:t>
            </a:r>
          </a:p>
        </p:txBody>
      </p:sp>
    </p:spTree>
    <p:extLst>
      <p:ext uri="{BB962C8B-B14F-4D97-AF65-F5344CB8AC3E}">
        <p14:creationId xmlns:p14="http://schemas.microsoft.com/office/powerpoint/2010/main" val="1379774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560B4B4-DD9C-4784-95A1-6C6465FA8E30}" type="slidenum">
              <a:rPr lang="nl-BE" altLang="nl-BE"/>
              <a:pPr/>
              <a:t>16</a:t>
            </a:fld>
            <a:endParaRPr lang="nl-BE" altLang="nl-BE"/>
          </a:p>
        </p:txBody>
      </p:sp>
      <p:sp>
        <p:nvSpPr>
          <p:cNvPr id="55297" name="Rectangle 1"/>
          <p:cNvSpPr txBox="1">
            <a:spLocks noGrp="1" noRot="1" noChangeAspect="1" noChangeArrowheads="1"/>
          </p:cNvSpPr>
          <p:nvPr>
            <p:ph type="sldImg"/>
          </p:nvPr>
        </p:nvSpPr>
        <p:spPr bwMode="auto">
          <a:xfrm>
            <a:off x="90488" y="754063"/>
            <a:ext cx="6611937" cy="37195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679482" y="4714970"/>
            <a:ext cx="5435856" cy="446440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BE" altLang="nl-BE"/>
          </a:p>
        </p:txBody>
      </p:sp>
    </p:spTree>
    <p:extLst>
      <p:ext uri="{BB962C8B-B14F-4D97-AF65-F5344CB8AC3E}">
        <p14:creationId xmlns:p14="http://schemas.microsoft.com/office/powerpoint/2010/main" val="2064528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560B4B4-DD9C-4784-95A1-6C6465FA8E30}" type="slidenum">
              <a:rPr lang="nl-BE" altLang="nl-BE"/>
              <a:pPr/>
              <a:t>17</a:t>
            </a:fld>
            <a:endParaRPr lang="nl-BE" altLang="nl-BE"/>
          </a:p>
        </p:txBody>
      </p:sp>
      <p:sp>
        <p:nvSpPr>
          <p:cNvPr id="55297" name="Rectangle 1"/>
          <p:cNvSpPr txBox="1">
            <a:spLocks noGrp="1" noRot="1" noChangeAspect="1" noChangeArrowheads="1"/>
          </p:cNvSpPr>
          <p:nvPr>
            <p:ph type="sldImg"/>
          </p:nvPr>
        </p:nvSpPr>
        <p:spPr bwMode="auto">
          <a:xfrm>
            <a:off x="90488" y="754063"/>
            <a:ext cx="6611937" cy="37195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679482" y="4714970"/>
            <a:ext cx="5435856" cy="446440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BE" altLang="nl-BE"/>
          </a:p>
        </p:txBody>
      </p:sp>
    </p:spTree>
    <p:extLst>
      <p:ext uri="{BB962C8B-B14F-4D97-AF65-F5344CB8AC3E}">
        <p14:creationId xmlns:p14="http://schemas.microsoft.com/office/powerpoint/2010/main" val="2064528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560B4B4-DD9C-4784-95A1-6C6465FA8E30}" type="slidenum">
              <a:rPr lang="nl-BE" altLang="nl-BE"/>
              <a:pPr/>
              <a:t>18</a:t>
            </a:fld>
            <a:endParaRPr lang="nl-BE" altLang="nl-BE"/>
          </a:p>
        </p:txBody>
      </p:sp>
      <p:sp>
        <p:nvSpPr>
          <p:cNvPr id="55297" name="Rectangle 1"/>
          <p:cNvSpPr txBox="1">
            <a:spLocks noGrp="1" noRot="1" noChangeAspect="1" noChangeArrowheads="1"/>
          </p:cNvSpPr>
          <p:nvPr>
            <p:ph type="sldImg"/>
          </p:nvPr>
        </p:nvSpPr>
        <p:spPr bwMode="auto">
          <a:xfrm>
            <a:off x="90488" y="754063"/>
            <a:ext cx="6611937" cy="37195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679482" y="4714970"/>
            <a:ext cx="5435856" cy="446440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BE" altLang="nl-BE"/>
          </a:p>
        </p:txBody>
      </p:sp>
    </p:spTree>
    <p:extLst>
      <p:ext uri="{BB962C8B-B14F-4D97-AF65-F5344CB8AC3E}">
        <p14:creationId xmlns:p14="http://schemas.microsoft.com/office/powerpoint/2010/main" val="2064528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560B4B4-DD9C-4784-95A1-6C6465FA8E30}" type="slidenum">
              <a:rPr lang="nl-BE" altLang="nl-BE">
                <a:solidFill>
                  <a:prstClr val="black"/>
                </a:solidFill>
              </a:rPr>
              <a:pPr/>
              <a:t>19</a:t>
            </a:fld>
            <a:endParaRPr lang="nl-BE" altLang="nl-BE">
              <a:solidFill>
                <a:prstClr val="black"/>
              </a:solidFill>
            </a:endParaRPr>
          </a:p>
        </p:txBody>
      </p:sp>
      <p:sp>
        <p:nvSpPr>
          <p:cNvPr id="55297" name="Rectangle 1"/>
          <p:cNvSpPr txBox="1">
            <a:spLocks noGrp="1" noRot="1" noChangeAspect="1" noChangeArrowheads="1"/>
          </p:cNvSpPr>
          <p:nvPr>
            <p:ph type="sldImg"/>
          </p:nvPr>
        </p:nvSpPr>
        <p:spPr bwMode="auto">
          <a:xfrm>
            <a:off x="90488" y="754063"/>
            <a:ext cx="6611937" cy="37195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679482" y="4714970"/>
            <a:ext cx="5435856" cy="446440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nl-BE" altLang="nl-BE" dirty="0"/>
              <a:t>Basiswet</a:t>
            </a:r>
            <a:r>
              <a:rPr lang="nl-BE" altLang="nl-BE" baseline="0" dirty="0"/>
              <a:t> 1: voorbeeld mannen en vrouwen, tussen Belgen en Hollanders, tussen moslims- en niet-moslims. </a:t>
            </a:r>
            <a:br>
              <a:rPr lang="nl-BE" altLang="nl-BE" baseline="0" dirty="0"/>
            </a:br>
            <a:r>
              <a:rPr lang="nl-BE" altLang="nl-BE" baseline="0" dirty="0"/>
              <a:t>- Er zijn tussen mannen en vrouwen waarneembare verschillen. </a:t>
            </a:r>
            <a:br>
              <a:rPr lang="nl-BE" altLang="nl-BE" baseline="0" dirty="0"/>
            </a:br>
            <a:r>
              <a:rPr lang="nl-BE" altLang="nl-BE" baseline="0" dirty="0"/>
              <a:t>- De polarisatie doemt op als de polen geladen worden met betekenissen. Kan positief of negatief zijn. </a:t>
            </a:r>
          </a:p>
          <a:p>
            <a:r>
              <a:rPr lang="nl-BE" altLang="nl-BE" baseline="0" dirty="0"/>
              <a:t>- We hebben in die zin polarisatie ook nodig om onze eigen identiteit te kunnen definiëren. Ik ben een niet-roker (versus de rokers), ik ben een plattelandsmens (versus de stadsmensen), ik ben een muziekliefhebber (versus de niet–muziekliefhebbers), ...  </a:t>
            </a:r>
          </a:p>
          <a:p>
            <a:pPr marL="171450" indent="-171450">
              <a:buFontTx/>
              <a:buChar char="-"/>
            </a:pPr>
            <a:r>
              <a:rPr lang="nl-BE" altLang="nl-BE" baseline="0" dirty="0"/>
              <a:t>Goede nieuws is: een gedachteconstructie is een frame en een frame kan beïnvloed of gewijzigd worden. (zie bv hoe naar vrouwen werd gekeken)</a:t>
            </a:r>
          </a:p>
          <a:p>
            <a:pPr marL="171450" indent="-171450">
              <a:buFontTx/>
              <a:buChar char="-"/>
            </a:pPr>
            <a:endParaRPr lang="nl-BE" altLang="nl-BE" baseline="0" dirty="0"/>
          </a:p>
          <a:p>
            <a:pPr marL="171450" indent="-171450">
              <a:buFontTx/>
              <a:buChar char="-"/>
            </a:pPr>
            <a:r>
              <a:rPr lang="nl-BE" altLang="nl-BE" baseline="0" dirty="0"/>
              <a:t>Basiswet 2: brandstof </a:t>
            </a:r>
          </a:p>
          <a:p>
            <a:pPr marL="0" indent="0">
              <a:buFontTx/>
              <a:buNone/>
            </a:pPr>
            <a:r>
              <a:rPr lang="nl-BE" altLang="nl-BE" baseline="0" dirty="0"/>
              <a:t>Vluchtelingen zijn gelukszoekers – vluchtelingen zijn slachtoffers </a:t>
            </a:r>
          </a:p>
          <a:p>
            <a:pPr marL="0" indent="0">
              <a:buFontTx/>
              <a:buNone/>
            </a:pPr>
            <a:r>
              <a:rPr lang="nl-BE" altLang="nl-BE" baseline="0" dirty="0"/>
              <a:t>Vlaams </a:t>
            </a:r>
            <a:r>
              <a:rPr lang="nl-BE" altLang="nl-BE" baseline="0" dirty="0" err="1"/>
              <a:t>Belangers</a:t>
            </a:r>
            <a:r>
              <a:rPr lang="nl-BE" altLang="nl-BE" baseline="0" dirty="0"/>
              <a:t> zijn racisten – Vlaams </a:t>
            </a:r>
            <a:r>
              <a:rPr lang="nl-BE" altLang="nl-BE" baseline="0" dirty="0" err="1"/>
              <a:t>Belangers</a:t>
            </a:r>
            <a:r>
              <a:rPr lang="nl-BE" altLang="nl-BE" baseline="0" dirty="0"/>
              <a:t> zijn idealisten </a:t>
            </a:r>
          </a:p>
          <a:p>
            <a:pPr marL="0" indent="0">
              <a:buFontTx/>
              <a:buNone/>
            </a:pPr>
            <a:r>
              <a:rPr lang="nl-BE" altLang="nl-BE" baseline="0" dirty="0"/>
              <a:t>Homo’s zijn viezeriken – Homo’s zijn zachtaardig</a:t>
            </a:r>
          </a:p>
          <a:p>
            <a:pPr marL="0" indent="0">
              <a:buFontTx/>
              <a:buNone/>
            </a:pPr>
            <a:endParaRPr lang="nl-BE" altLang="nl-BE" baseline="0" dirty="0"/>
          </a:p>
          <a:p>
            <a:pPr marL="171450" indent="-171450">
              <a:buFontTx/>
              <a:buChar char="-"/>
            </a:pPr>
            <a:r>
              <a:rPr lang="nl-BE" altLang="nl-BE" baseline="0" dirty="0"/>
              <a:t>Basiswet 3: gevoelsdynamiek </a:t>
            </a:r>
          </a:p>
          <a:p>
            <a:pPr marL="171450" indent="-171450">
              <a:buFontTx/>
              <a:buChar char="-"/>
            </a:pPr>
            <a:r>
              <a:rPr lang="nl-BE" altLang="nl-BE" baseline="0" dirty="0"/>
              <a:t>Moord op Marianne </a:t>
            </a:r>
            <a:r>
              <a:rPr lang="nl-BE" altLang="nl-BE" baseline="0" dirty="0" err="1"/>
              <a:t>Vaatstra</a:t>
            </a:r>
            <a:r>
              <a:rPr lang="nl-BE" altLang="nl-BE" baseline="0" dirty="0"/>
              <a:t>, Friesland, 1999 – asielcentrum – DNA</a:t>
            </a:r>
          </a:p>
          <a:p>
            <a:pPr marL="171450" indent="-171450">
              <a:buFontTx/>
              <a:buChar char="-"/>
            </a:pPr>
            <a:r>
              <a:rPr lang="nl-BE" altLang="nl-BE" baseline="0" dirty="0"/>
              <a:t>Redelijkheid (overtuigen met argumenten, ...) levert maar een beperkt antwoord op polarisatie. Het denken in vijanden en vrienden is heel hardnekkig. En als de feiten het tegendeel aantonen, is er nog altijd de complottheorie (Israël – Palestina, 9/11)</a:t>
            </a:r>
          </a:p>
        </p:txBody>
      </p:sp>
    </p:spTree>
    <p:extLst>
      <p:ext uri="{BB962C8B-B14F-4D97-AF65-F5344CB8AC3E}">
        <p14:creationId xmlns:p14="http://schemas.microsoft.com/office/powerpoint/2010/main" val="1379774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560B4B4-DD9C-4784-95A1-6C6465FA8E30}" type="slidenum">
              <a:rPr lang="nl-BE" altLang="nl-BE"/>
              <a:pPr/>
              <a:t>2</a:t>
            </a:fld>
            <a:endParaRPr lang="nl-BE" altLang="nl-BE"/>
          </a:p>
        </p:txBody>
      </p:sp>
      <p:sp>
        <p:nvSpPr>
          <p:cNvPr id="55297" name="Rectangle 1"/>
          <p:cNvSpPr txBox="1">
            <a:spLocks noGrp="1" noRot="1" noChangeAspect="1" noChangeArrowheads="1"/>
          </p:cNvSpPr>
          <p:nvPr>
            <p:ph type="sldImg"/>
          </p:nvPr>
        </p:nvSpPr>
        <p:spPr bwMode="auto">
          <a:xfrm>
            <a:off x="90488" y="754063"/>
            <a:ext cx="6611937" cy="37195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679482" y="4714970"/>
            <a:ext cx="5435856" cy="446440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BE" altLang="nl-BE"/>
          </a:p>
        </p:txBody>
      </p:sp>
    </p:spTree>
    <p:extLst>
      <p:ext uri="{BB962C8B-B14F-4D97-AF65-F5344CB8AC3E}">
        <p14:creationId xmlns:p14="http://schemas.microsoft.com/office/powerpoint/2010/main" val="1271958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560B4B4-DD9C-4784-95A1-6C6465FA8E30}" type="slidenum">
              <a:rPr lang="nl-BE" altLang="nl-BE"/>
              <a:pPr/>
              <a:t>20</a:t>
            </a:fld>
            <a:endParaRPr lang="nl-BE" altLang="nl-BE"/>
          </a:p>
        </p:txBody>
      </p:sp>
      <p:sp>
        <p:nvSpPr>
          <p:cNvPr id="55297" name="Rectangle 1"/>
          <p:cNvSpPr txBox="1">
            <a:spLocks noGrp="1" noRot="1" noChangeAspect="1" noChangeArrowheads="1"/>
          </p:cNvSpPr>
          <p:nvPr>
            <p:ph type="sldImg"/>
          </p:nvPr>
        </p:nvSpPr>
        <p:spPr bwMode="auto">
          <a:xfrm>
            <a:off x="90488" y="754063"/>
            <a:ext cx="6611937" cy="37195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679482" y="4714970"/>
            <a:ext cx="5435856" cy="446440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BE" altLang="nl-BE"/>
          </a:p>
        </p:txBody>
      </p:sp>
    </p:spTree>
    <p:extLst>
      <p:ext uri="{BB962C8B-B14F-4D97-AF65-F5344CB8AC3E}">
        <p14:creationId xmlns:p14="http://schemas.microsoft.com/office/powerpoint/2010/main" val="20645284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560B4B4-DD9C-4784-95A1-6C6465FA8E30}" type="slidenum">
              <a:rPr lang="nl-BE" altLang="nl-BE"/>
              <a:pPr/>
              <a:t>21</a:t>
            </a:fld>
            <a:endParaRPr lang="nl-BE" altLang="nl-BE"/>
          </a:p>
        </p:txBody>
      </p:sp>
      <p:sp>
        <p:nvSpPr>
          <p:cNvPr id="55297" name="Rectangle 1"/>
          <p:cNvSpPr txBox="1">
            <a:spLocks noGrp="1" noRot="1" noChangeAspect="1" noChangeArrowheads="1"/>
          </p:cNvSpPr>
          <p:nvPr>
            <p:ph type="sldImg"/>
          </p:nvPr>
        </p:nvSpPr>
        <p:spPr bwMode="auto">
          <a:xfrm>
            <a:off x="90488" y="754063"/>
            <a:ext cx="6611937" cy="37195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679482" y="4714970"/>
            <a:ext cx="5435856" cy="446440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BE" altLang="nl-BE"/>
          </a:p>
        </p:txBody>
      </p:sp>
    </p:spTree>
    <p:extLst>
      <p:ext uri="{BB962C8B-B14F-4D97-AF65-F5344CB8AC3E}">
        <p14:creationId xmlns:p14="http://schemas.microsoft.com/office/powerpoint/2010/main" val="2064528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560B4B4-DD9C-4784-95A1-6C6465FA8E30}" type="slidenum">
              <a:rPr lang="nl-BE" altLang="nl-BE"/>
              <a:pPr/>
              <a:t>3</a:t>
            </a:fld>
            <a:endParaRPr lang="nl-BE" altLang="nl-BE"/>
          </a:p>
        </p:txBody>
      </p:sp>
      <p:sp>
        <p:nvSpPr>
          <p:cNvPr id="55297" name="Rectangle 1"/>
          <p:cNvSpPr txBox="1">
            <a:spLocks noGrp="1" noRot="1" noChangeAspect="1" noChangeArrowheads="1"/>
          </p:cNvSpPr>
          <p:nvPr>
            <p:ph type="sldImg"/>
          </p:nvPr>
        </p:nvSpPr>
        <p:spPr bwMode="auto">
          <a:xfrm>
            <a:off x="90488" y="754063"/>
            <a:ext cx="6611937" cy="37195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679482" y="4714970"/>
            <a:ext cx="5435856" cy="446440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BE" altLang="nl-BE"/>
          </a:p>
        </p:txBody>
      </p:sp>
    </p:spTree>
    <p:extLst>
      <p:ext uri="{BB962C8B-B14F-4D97-AF65-F5344CB8AC3E}">
        <p14:creationId xmlns:p14="http://schemas.microsoft.com/office/powerpoint/2010/main" val="1271958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560B4B4-DD9C-4784-95A1-6C6465FA8E30}" type="slidenum">
              <a:rPr lang="nl-BE" altLang="nl-BE">
                <a:solidFill>
                  <a:prstClr val="black"/>
                </a:solidFill>
              </a:rPr>
              <a:pPr/>
              <a:t>4</a:t>
            </a:fld>
            <a:endParaRPr lang="nl-BE" altLang="nl-BE">
              <a:solidFill>
                <a:prstClr val="black"/>
              </a:solidFill>
            </a:endParaRPr>
          </a:p>
        </p:txBody>
      </p:sp>
      <p:sp>
        <p:nvSpPr>
          <p:cNvPr id="55297" name="Rectangle 1"/>
          <p:cNvSpPr txBox="1">
            <a:spLocks noGrp="1" noRot="1" noChangeAspect="1" noChangeArrowheads="1"/>
          </p:cNvSpPr>
          <p:nvPr>
            <p:ph type="sldImg"/>
          </p:nvPr>
        </p:nvSpPr>
        <p:spPr bwMode="auto">
          <a:xfrm>
            <a:off x="90488" y="754063"/>
            <a:ext cx="6611937" cy="37195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679482" y="4714970"/>
            <a:ext cx="5435856" cy="446440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nl-BE" altLang="nl-BE" dirty="0"/>
              <a:t>Basiswet</a:t>
            </a:r>
            <a:r>
              <a:rPr lang="nl-BE" altLang="nl-BE" baseline="0" dirty="0"/>
              <a:t> 1: voorbeeld mannen en vrouwen, tussen Belgen en Hollanders, tussen moslims- en niet-moslims. </a:t>
            </a:r>
            <a:br>
              <a:rPr lang="nl-BE" altLang="nl-BE" baseline="0" dirty="0"/>
            </a:br>
            <a:r>
              <a:rPr lang="nl-BE" altLang="nl-BE" baseline="0" dirty="0"/>
              <a:t>- Er zijn tussen mannen en vrouwen waarneembare verschillen. </a:t>
            </a:r>
            <a:br>
              <a:rPr lang="nl-BE" altLang="nl-BE" baseline="0" dirty="0"/>
            </a:br>
            <a:r>
              <a:rPr lang="nl-BE" altLang="nl-BE" baseline="0" dirty="0"/>
              <a:t>- De polarisatie doemt op als de polen geladen worden met betekenissen. Kan positief of negatief zijn. </a:t>
            </a:r>
          </a:p>
          <a:p>
            <a:r>
              <a:rPr lang="nl-BE" altLang="nl-BE" baseline="0" dirty="0"/>
              <a:t>- We hebben in die zin polarisatie ook nodig om onze eigen identiteit te kunnen definiëren. Ik ben een niet-roker (versus de rokers), ik ben een plattelandsmens (versus de stadsmensen), ik ben een muziekliefhebber (versus de niet–muziekliefhebbers), ...  </a:t>
            </a:r>
          </a:p>
          <a:p>
            <a:pPr marL="171450" indent="-171450">
              <a:buFontTx/>
              <a:buChar char="-"/>
            </a:pPr>
            <a:r>
              <a:rPr lang="nl-BE" altLang="nl-BE" baseline="0" dirty="0"/>
              <a:t>Goede nieuws is: een gedachteconstructie is een frame en een frame kan beïnvloed of gewijzigd worden. (zie bv hoe naar vrouwen werd gekeken)</a:t>
            </a:r>
          </a:p>
          <a:p>
            <a:pPr marL="171450" indent="-171450">
              <a:buFontTx/>
              <a:buChar char="-"/>
            </a:pPr>
            <a:endParaRPr lang="nl-BE" altLang="nl-BE" baseline="0" dirty="0"/>
          </a:p>
          <a:p>
            <a:pPr marL="171450" indent="-171450">
              <a:buFontTx/>
              <a:buChar char="-"/>
            </a:pPr>
            <a:r>
              <a:rPr lang="nl-BE" altLang="nl-BE" baseline="0" dirty="0"/>
              <a:t>Basiswet 2: brandstof </a:t>
            </a:r>
          </a:p>
          <a:p>
            <a:pPr marL="0" indent="0">
              <a:buFontTx/>
              <a:buNone/>
            </a:pPr>
            <a:r>
              <a:rPr lang="nl-BE" altLang="nl-BE" baseline="0" dirty="0"/>
              <a:t>Vluchtelingen zijn gelukszoekers – vluchtelingen zijn slachtoffers </a:t>
            </a:r>
          </a:p>
          <a:p>
            <a:pPr marL="0" indent="0">
              <a:buFontTx/>
              <a:buNone/>
            </a:pPr>
            <a:r>
              <a:rPr lang="nl-BE" altLang="nl-BE" baseline="0" dirty="0"/>
              <a:t>Vlaams </a:t>
            </a:r>
            <a:r>
              <a:rPr lang="nl-BE" altLang="nl-BE" baseline="0" dirty="0" err="1"/>
              <a:t>Belangers</a:t>
            </a:r>
            <a:r>
              <a:rPr lang="nl-BE" altLang="nl-BE" baseline="0" dirty="0"/>
              <a:t> zijn racisten – Vlaams </a:t>
            </a:r>
            <a:r>
              <a:rPr lang="nl-BE" altLang="nl-BE" baseline="0" dirty="0" err="1"/>
              <a:t>Belangers</a:t>
            </a:r>
            <a:r>
              <a:rPr lang="nl-BE" altLang="nl-BE" baseline="0" dirty="0"/>
              <a:t> zijn idealisten </a:t>
            </a:r>
          </a:p>
          <a:p>
            <a:pPr marL="0" indent="0">
              <a:buFontTx/>
              <a:buNone/>
            </a:pPr>
            <a:r>
              <a:rPr lang="nl-BE" altLang="nl-BE" baseline="0" dirty="0"/>
              <a:t>Homo’s zijn viezeriken – Homo’s zijn zachtaardig</a:t>
            </a:r>
          </a:p>
          <a:p>
            <a:pPr marL="0" indent="0">
              <a:buFontTx/>
              <a:buNone/>
            </a:pPr>
            <a:endParaRPr lang="nl-BE" altLang="nl-BE" baseline="0" dirty="0"/>
          </a:p>
          <a:p>
            <a:pPr marL="171450" indent="-171450">
              <a:buFontTx/>
              <a:buChar char="-"/>
            </a:pPr>
            <a:r>
              <a:rPr lang="nl-BE" altLang="nl-BE" baseline="0" dirty="0"/>
              <a:t>Basiswet 3: gevoelsdynamiek </a:t>
            </a:r>
          </a:p>
          <a:p>
            <a:pPr marL="171450" indent="-171450">
              <a:buFontTx/>
              <a:buChar char="-"/>
            </a:pPr>
            <a:r>
              <a:rPr lang="nl-BE" altLang="nl-BE" baseline="0" dirty="0"/>
              <a:t>Moord op Marianne </a:t>
            </a:r>
            <a:r>
              <a:rPr lang="nl-BE" altLang="nl-BE" baseline="0" dirty="0" err="1"/>
              <a:t>Vaatstra</a:t>
            </a:r>
            <a:r>
              <a:rPr lang="nl-BE" altLang="nl-BE" baseline="0" dirty="0"/>
              <a:t>, Friesland, 1999 – asielcentrum – DNA</a:t>
            </a:r>
          </a:p>
          <a:p>
            <a:pPr marL="171450" indent="-171450">
              <a:buFontTx/>
              <a:buChar char="-"/>
            </a:pPr>
            <a:r>
              <a:rPr lang="nl-BE" altLang="nl-BE" baseline="0" dirty="0"/>
              <a:t>Redelijkheid (overtuigen met argumenten, ...) levert maar een beperkt antwoord op polarisatie. Het denken in vijanden en vrienden is heel hardnekkig. En als de feiten het tegendeel aantonen, is er nog altijd de complottheorie (Israël – Palestina, 9/11)</a:t>
            </a:r>
          </a:p>
        </p:txBody>
      </p:sp>
    </p:spTree>
    <p:extLst>
      <p:ext uri="{BB962C8B-B14F-4D97-AF65-F5344CB8AC3E}">
        <p14:creationId xmlns:p14="http://schemas.microsoft.com/office/powerpoint/2010/main" val="1379774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560B4B4-DD9C-4784-95A1-6C6465FA8E30}" type="slidenum">
              <a:rPr lang="nl-BE" altLang="nl-BE"/>
              <a:pPr/>
              <a:t>5</a:t>
            </a:fld>
            <a:endParaRPr lang="nl-BE" altLang="nl-BE"/>
          </a:p>
        </p:txBody>
      </p:sp>
      <p:sp>
        <p:nvSpPr>
          <p:cNvPr id="55297" name="Rectangle 1"/>
          <p:cNvSpPr txBox="1">
            <a:spLocks noGrp="1" noRot="1" noChangeAspect="1" noChangeArrowheads="1"/>
          </p:cNvSpPr>
          <p:nvPr>
            <p:ph type="sldImg"/>
          </p:nvPr>
        </p:nvSpPr>
        <p:spPr bwMode="auto">
          <a:xfrm>
            <a:off x="90488" y="754063"/>
            <a:ext cx="6611937" cy="37195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679482" y="4714970"/>
            <a:ext cx="5435856" cy="446440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BE" altLang="nl-BE"/>
          </a:p>
        </p:txBody>
      </p:sp>
    </p:spTree>
    <p:extLst>
      <p:ext uri="{BB962C8B-B14F-4D97-AF65-F5344CB8AC3E}">
        <p14:creationId xmlns:p14="http://schemas.microsoft.com/office/powerpoint/2010/main" val="1364627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560B4B4-DD9C-4784-95A1-6C6465FA8E30}" type="slidenum">
              <a:rPr lang="nl-BE" altLang="nl-BE"/>
              <a:pPr/>
              <a:t>6</a:t>
            </a:fld>
            <a:endParaRPr lang="nl-BE" altLang="nl-BE"/>
          </a:p>
        </p:txBody>
      </p:sp>
      <p:sp>
        <p:nvSpPr>
          <p:cNvPr id="55297" name="Rectangle 1"/>
          <p:cNvSpPr txBox="1">
            <a:spLocks noGrp="1" noRot="1" noChangeAspect="1" noChangeArrowheads="1"/>
          </p:cNvSpPr>
          <p:nvPr>
            <p:ph type="sldImg"/>
          </p:nvPr>
        </p:nvSpPr>
        <p:spPr bwMode="auto">
          <a:xfrm>
            <a:off x="90488" y="754063"/>
            <a:ext cx="6611937" cy="37195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679482" y="4714970"/>
            <a:ext cx="5435856" cy="446440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BE" altLang="nl-BE"/>
          </a:p>
        </p:txBody>
      </p:sp>
    </p:spTree>
    <p:extLst>
      <p:ext uri="{BB962C8B-B14F-4D97-AF65-F5344CB8AC3E}">
        <p14:creationId xmlns:p14="http://schemas.microsoft.com/office/powerpoint/2010/main" val="2064528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560B4B4-DD9C-4784-95A1-6C6465FA8E30}" type="slidenum">
              <a:rPr lang="nl-BE" altLang="nl-BE">
                <a:solidFill>
                  <a:prstClr val="black"/>
                </a:solidFill>
              </a:rPr>
              <a:pPr/>
              <a:t>7</a:t>
            </a:fld>
            <a:endParaRPr lang="nl-BE" altLang="nl-BE">
              <a:solidFill>
                <a:prstClr val="black"/>
              </a:solidFill>
            </a:endParaRPr>
          </a:p>
        </p:txBody>
      </p:sp>
      <p:sp>
        <p:nvSpPr>
          <p:cNvPr id="55297" name="Rectangle 1"/>
          <p:cNvSpPr txBox="1">
            <a:spLocks noGrp="1" noRot="1" noChangeAspect="1" noChangeArrowheads="1"/>
          </p:cNvSpPr>
          <p:nvPr>
            <p:ph type="sldImg"/>
          </p:nvPr>
        </p:nvSpPr>
        <p:spPr bwMode="auto">
          <a:xfrm>
            <a:off x="90488" y="754063"/>
            <a:ext cx="6611937" cy="37195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679482" y="4714970"/>
            <a:ext cx="5435856" cy="446440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nl-BE" altLang="nl-BE" dirty="0"/>
              <a:t>Basiswet</a:t>
            </a:r>
            <a:r>
              <a:rPr lang="nl-BE" altLang="nl-BE" baseline="0" dirty="0"/>
              <a:t> 1: voorbeeld mannen en vrouwen, tussen Belgen en Hollanders, tussen moslims- en niet-moslims. </a:t>
            </a:r>
            <a:br>
              <a:rPr lang="nl-BE" altLang="nl-BE" baseline="0" dirty="0"/>
            </a:br>
            <a:r>
              <a:rPr lang="nl-BE" altLang="nl-BE" baseline="0" dirty="0"/>
              <a:t>- Er zijn tussen mannen en vrouwen waarneembare verschillen. </a:t>
            </a:r>
            <a:br>
              <a:rPr lang="nl-BE" altLang="nl-BE" baseline="0" dirty="0"/>
            </a:br>
            <a:r>
              <a:rPr lang="nl-BE" altLang="nl-BE" baseline="0" dirty="0"/>
              <a:t>- De polarisatie doemt op als de polen geladen worden met betekenissen. Kan positief of negatief zijn. </a:t>
            </a:r>
          </a:p>
          <a:p>
            <a:r>
              <a:rPr lang="nl-BE" altLang="nl-BE" baseline="0" dirty="0"/>
              <a:t>- We hebben in die zin polarisatie ook nodig om onze eigen identiteit te kunnen definiëren. Ik ben een niet-roker (versus de rokers), ik ben een plattelandsmens (versus de stadsmensen), ik ben een muziekliefhebber (versus de niet–muziekliefhebbers), ...  </a:t>
            </a:r>
          </a:p>
          <a:p>
            <a:pPr marL="171450" indent="-171450">
              <a:buFontTx/>
              <a:buChar char="-"/>
            </a:pPr>
            <a:r>
              <a:rPr lang="nl-BE" altLang="nl-BE" baseline="0" dirty="0"/>
              <a:t>Goede nieuws is: een gedachteconstructie is een frame en een frame kan beïnvloed of gewijzigd worden. (zie bv hoe naar vrouwen werd gekeken)</a:t>
            </a:r>
          </a:p>
          <a:p>
            <a:pPr marL="171450" indent="-171450">
              <a:buFontTx/>
              <a:buChar char="-"/>
            </a:pPr>
            <a:endParaRPr lang="nl-BE" altLang="nl-BE" baseline="0" dirty="0"/>
          </a:p>
          <a:p>
            <a:pPr marL="171450" indent="-171450">
              <a:buFontTx/>
              <a:buChar char="-"/>
            </a:pPr>
            <a:r>
              <a:rPr lang="nl-BE" altLang="nl-BE" baseline="0" dirty="0"/>
              <a:t>Basiswet 2: brandstof </a:t>
            </a:r>
          </a:p>
          <a:p>
            <a:pPr marL="0" indent="0">
              <a:buFontTx/>
              <a:buNone/>
            </a:pPr>
            <a:r>
              <a:rPr lang="nl-BE" altLang="nl-BE" baseline="0" dirty="0"/>
              <a:t>Vluchtelingen zijn gelukszoekers – vluchtelingen zijn slachtoffers </a:t>
            </a:r>
          </a:p>
          <a:p>
            <a:pPr marL="0" indent="0">
              <a:buFontTx/>
              <a:buNone/>
            </a:pPr>
            <a:r>
              <a:rPr lang="nl-BE" altLang="nl-BE" baseline="0" dirty="0"/>
              <a:t>Vlaams </a:t>
            </a:r>
            <a:r>
              <a:rPr lang="nl-BE" altLang="nl-BE" baseline="0" dirty="0" err="1"/>
              <a:t>Belangers</a:t>
            </a:r>
            <a:r>
              <a:rPr lang="nl-BE" altLang="nl-BE" baseline="0" dirty="0"/>
              <a:t> zijn racisten – Vlaams </a:t>
            </a:r>
            <a:r>
              <a:rPr lang="nl-BE" altLang="nl-BE" baseline="0" dirty="0" err="1"/>
              <a:t>Belangers</a:t>
            </a:r>
            <a:r>
              <a:rPr lang="nl-BE" altLang="nl-BE" baseline="0" dirty="0"/>
              <a:t> zijn idealisten </a:t>
            </a:r>
          </a:p>
          <a:p>
            <a:pPr marL="0" indent="0">
              <a:buFontTx/>
              <a:buNone/>
            </a:pPr>
            <a:r>
              <a:rPr lang="nl-BE" altLang="nl-BE" baseline="0" dirty="0"/>
              <a:t>Homo’s zijn viezeriken – Homo’s zijn zachtaardig</a:t>
            </a:r>
          </a:p>
          <a:p>
            <a:pPr marL="0" indent="0">
              <a:buFontTx/>
              <a:buNone/>
            </a:pPr>
            <a:endParaRPr lang="nl-BE" altLang="nl-BE" baseline="0" dirty="0"/>
          </a:p>
          <a:p>
            <a:pPr marL="171450" indent="-171450">
              <a:buFontTx/>
              <a:buChar char="-"/>
            </a:pPr>
            <a:r>
              <a:rPr lang="nl-BE" altLang="nl-BE" baseline="0" dirty="0"/>
              <a:t>Basiswet 3: gevoelsdynamiek </a:t>
            </a:r>
          </a:p>
          <a:p>
            <a:pPr marL="171450" indent="-171450">
              <a:buFontTx/>
              <a:buChar char="-"/>
            </a:pPr>
            <a:r>
              <a:rPr lang="nl-BE" altLang="nl-BE" baseline="0" dirty="0"/>
              <a:t>Moord op Marianne </a:t>
            </a:r>
            <a:r>
              <a:rPr lang="nl-BE" altLang="nl-BE" baseline="0" dirty="0" err="1"/>
              <a:t>Vaatstra</a:t>
            </a:r>
            <a:r>
              <a:rPr lang="nl-BE" altLang="nl-BE" baseline="0" dirty="0"/>
              <a:t>, Friesland, 1999 – asielcentrum – DNA</a:t>
            </a:r>
          </a:p>
          <a:p>
            <a:pPr marL="171450" indent="-171450">
              <a:buFontTx/>
              <a:buChar char="-"/>
            </a:pPr>
            <a:r>
              <a:rPr lang="nl-BE" altLang="nl-BE" baseline="0" dirty="0"/>
              <a:t>Redelijkheid (overtuigen met argumenten, ...) levert maar een beperkt antwoord op polarisatie. Het denken in vijanden en vrienden is heel hardnekkig. En als de feiten het tegendeel aantonen, is er nog altijd de complottheorie (Israël – Palestina, 9/11)</a:t>
            </a:r>
          </a:p>
        </p:txBody>
      </p:sp>
    </p:spTree>
    <p:extLst>
      <p:ext uri="{BB962C8B-B14F-4D97-AF65-F5344CB8AC3E}">
        <p14:creationId xmlns:p14="http://schemas.microsoft.com/office/powerpoint/2010/main" val="1379774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560B4B4-DD9C-4784-95A1-6C6465FA8E30}" type="slidenum">
              <a:rPr lang="nl-BE" altLang="nl-BE"/>
              <a:pPr/>
              <a:t>8</a:t>
            </a:fld>
            <a:endParaRPr lang="nl-BE" altLang="nl-BE"/>
          </a:p>
        </p:txBody>
      </p:sp>
      <p:sp>
        <p:nvSpPr>
          <p:cNvPr id="55297" name="Rectangle 1"/>
          <p:cNvSpPr txBox="1">
            <a:spLocks noGrp="1" noRot="1" noChangeAspect="1" noChangeArrowheads="1"/>
          </p:cNvSpPr>
          <p:nvPr>
            <p:ph type="sldImg"/>
          </p:nvPr>
        </p:nvSpPr>
        <p:spPr bwMode="auto">
          <a:xfrm>
            <a:off x="90488" y="754063"/>
            <a:ext cx="6611937" cy="37195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679482" y="4714970"/>
            <a:ext cx="5435856" cy="446440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BE" altLang="nl-BE"/>
          </a:p>
        </p:txBody>
      </p:sp>
    </p:spTree>
    <p:extLst>
      <p:ext uri="{BB962C8B-B14F-4D97-AF65-F5344CB8AC3E}">
        <p14:creationId xmlns:p14="http://schemas.microsoft.com/office/powerpoint/2010/main" val="2064528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560B4B4-DD9C-4784-95A1-6C6465FA8E30}" type="slidenum">
              <a:rPr lang="nl-BE" altLang="nl-BE"/>
              <a:pPr/>
              <a:t>9</a:t>
            </a:fld>
            <a:endParaRPr lang="nl-BE" altLang="nl-BE"/>
          </a:p>
        </p:txBody>
      </p:sp>
      <p:sp>
        <p:nvSpPr>
          <p:cNvPr id="55297" name="Rectangle 1"/>
          <p:cNvSpPr txBox="1">
            <a:spLocks noGrp="1" noRot="1" noChangeAspect="1" noChangeArrowheads="1"/>
          </p:cNvSpPr>
          <p:nvPr>
            <p:ph type="sldImg"/>
          </p:nvPr>
        </p:nvSpPr>
        <p:spPr bwMode="auto">
          <a:xfrm>
            <a:off x="90488" y="754063"/>
            <a:ext cx="6611937" cy="37195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679482" y="4714970"/>
            <a:ext cx="5435856" cy="446440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nl-BE" altLang="nl-BE"/>
          </a:p>
        </p:txBody>
      </p:sp>
    </p:spTree>
    <p:extLst>
      <p:ext uri="{BB962C8B-B14F-4D97-AF65-F5344CB8AC3E}">
        <p14:creationId xmlns:p14="http://schemas.microsoft.com/office/powerpoint/2010/main" val="2064528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9E34943-6F29-4107-B827-11BB2E8F90A9}" type="datetime1">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E34B9E-C2A9-4BFD-8ED8-8594D94E6E1D}" type="slidenum">
              <a:rPr lang="en-US" smtClean="0"/>
              <a:t>‹#›</a:t>
            </a:fld>
            <a:endParaRPr lang="en-US"/>
          </a:p>
        </p:txBody>
      </p:sp>
    </p:spTree>
    <p:extLst>
      <p:ext uri="{BB962C8B-B14F-4D97-AF65-F5344CB8AC3E}">
        <p14:creationId xmlns:p14="http://schemas.microsoft.com/office/powerpoint/2010/main" val="4001767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34C584-9FE1-473E-A655-4144FDA5CC6C}" type="datetime1">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E34B9E-C2A9-4BFD-8ED8-8594D94E6E1D}" type="slidenum">
              <a:rPr lang="en-US" smtClean="0"/>
              <a:t>‹#›</a:t>
            </a:fld>
            <a:endParaRPr lang="en-US"/>
          </a:p>
        </p:txBody>
      </p:sp>
    </p:spTree>
    <p:extLst>
      <p:ext uri="{BB962C8B-B14F-4D97-AF65-F5344CB8AC3E}">
        <p14:creationId xmlns:p14="http://schemas.microsoft.com/office/powerpoint/2010/main" val="2315597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2C3219-C19D-4780-9139-07FAC750AF27}" type="datetime1">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E34B9E-C2A9-4BFD-8ED8-8594D94E6E1D}" type="slidenum">
              <a:rPr lang="en-US" smtClean="0"/>
              <a:t>‹#›</a:t>
            </a:fld>
            <a:endParaRPr lang="en-US"/>
          </a:p>
        </p:txBody>
      </p:sp>
    </p:spTree>
    <p:extLst>
      <p:ext uri="{BB962C8B-B14F-4D97-AF65-F5344CB8AC3E}">
        <p14:creationId xmlns:p14="http://schemas.microsoft.com/office/powerpoint/2010/main" val="3396375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a:t>Klik om de stijl te bewerken</a:t>
            </a:r>
            <a:endParaRPr lang="nl-BE"/>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254D60BF-7AA3-4EC6-8050-49C2AD6178F8}" type="datetime1">
              <a:rPr lang="en-US" smtClean="0">
                <a:solidFill>
                  <a:prstClr val="black">
                    <a:tint val="75000"/>
                  </a:prstClr>
                </a:solidFill>
              </a:rPr>
              <a:t>5/5/2020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9F772675-117E-4E30-A455-D00F79FAFC31}"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val="2338416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27E2996F-4160-41F4-ABEF-39465DB75C6D}" type="datetime1">
              <a:rPr lang="en-US" smtClean="0">
                <a:solidFill>
                  <a:prstClr val="black">
                    <a:tint val="75000"/>
                  </a:prstClr>
                </a:solidFill>
              </a:rPr>
              <a:t>5/5/2020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9F772675-117E-4E30-A455-D00F79FAFC31}"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val="18573267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4B972ACA-F5A7-4F91-B0B0-0060F1376582}" type="datetime1">
              <a:rPr lang="en-US" smtClean="0">
                <a:solidFill>
                  <a:prstClr val="black">
                    <a:tint val="75000"/>
                  </a:prstClr>
                </a:solidFill>
              </a:rPr>
              <a:t>5/5/2020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9F772675-117E-4E30-A455-D00F79FAFC31}"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val="1726728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9CF46AE4-D7D0-41F6-9273-9E1A080EB33A}" type="datetime1">
              <a:rPr lang="en-US" smtClean="0">
                <a:solidFill>
                  <a:prstClr val="black">
                    <a:tint val="75000"/>
                  </a:prstClr>
                </a:solidFill>
              </a:rPr>
              <a:t>5/5/2020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9F772675-117E-4E30-A455-D00F79FAFC31}"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val="973873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8455B974-E122-4A59-84E5-77C14E6748EE}" type="datetime1">
              <a:rPr lang="en-US" smtClean="0">
                <a:solidFill>
                  <a:prstClr val="black">
                    <a:tint val="75000"/>
                  </a:prstClr>
                </a:solidFill>
              </a:rPr>
              <a:t>5/5/2020</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9F772675-117E-4E30-A455-D00F79FAFC31}"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val="2083885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D3916658-8313-4AA8-87CA-89A606236E57}" type="datetime1">
              <a:rPr lang="en-US" smtClean="0">
                <a:solidFill>
                  <a:prstClr val="black">
                    <a:tint val="75000"/>
                  </a:prstClr>
                </a:solidFill>
              </a:rPr>
              <a:t>5/5/2020</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9F772675-117E-4E30-A455-D00F79FAFC31}"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val="23463996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ED892E8-6C62-41CE-8DE0-EE114EE54B61}" type="datetime1">
              <a:rPr lang="en-US" smtClean="0">
                <a:solidFill>
                  <a:prstClr val="black">
                    <a:tint val="75000"/>
                  </a:prstClr>
                </a:solidFill>
              </a:rPr>
              <a:t>5/5/2020</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9F772675-117E-4E30-A455-D00F79FAFC31}"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val="17494683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DE9EDB32-960C-42B8-BB87-9434184F08B4}" type="datetime1">
              <a:rPr lang="en-US" smtClean="0">
                <a:solidFill>
                  <a:prstClr val="black">
                    <a:tint val="75000"/>
                  </a:prstClr>
                </a:solidFill>
              </a:rPr>
              <a:t>5/5/2020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9F772675-117E-4E30-A455-D00F79FAFC31}"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val="2676277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29B546-D404-43C3-8CF7-83F517791381}" type="datetime1">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E34B9E-C2A9-4BFD-8ED8-8594D94E6E1D}" type="slidenum">
              <a:rPr lang="en-US" smtClean="0"/>
              <a:t>‹#›</a:t>
            </a:fld>
            <a:endParaRPr lang="en-US"/>
          </a:p>
        </p:txBody>
      </p:sp>
    </p:spTree>
    <p:extLst>
      <p:ext uri="{BB962C8B-B14F-4D97-AF65-F5344CB8AC3E}">
        <p14:creationId xmlns:p14="http://schemas.microsoft.com/office/powerpoint/2010/main" val="12231909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ACA38068-B863-471A-97E7-4488E36CD176}" type="datetime1">
              <a:rPr lang="en-US" smtClean="0">
                <a:solidFill>
                  <a:prstClr val="black">
                    <a:tint val="75000"/>
                  </a:prstClr>
                </a:solidFill>
              </a:rPr>
              <a:t>5/5/2020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9F772675-117E-4E30-A455-D00F79FAFC31}"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val="2232755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551DB496-DFD8-480C-97B3-8BB82FD29710}" type="datetime1">
              <a:rPr lang="en-US" smtClean="0">
                <a:solidFill>
                  <a:prstClr val="black">
                    <a:tint val="75000"/>
                  </a:prstClr>
                </a:solidFill>
              </a:rPr>
              <a:t>5/5/2020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9F772675-117E-4E30-A455-D00F79FAFC31}"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val="23727855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696AD71F-227D-432B-B327-ADB3A74A3C86}" type="datetime1">
              <a:rPr lang="en-US" smtClean="0">
                <a:solidFill>
                  <a:prstClr val="black">
                    <a:tint val="75000"/>
                  </a:prstClr>
                </a:solidFill>
              </a:rPr>
              <a:t>5/5/2020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9F772675-117E-4E30-A455-D00F79FAFC31}"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val="2918877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0D9715-EAD4-4BBA-9C95-210D6D1C3330}" type="datetime1">
              <a:rPr lang="en-US" smtClean="0"/>
              <a:t>5/5/2020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E34B9E-C2A9-4BFD-8ED8-8594D94E6E1D}" type="slidenum">
              <a:rPr lang="en-US" smtClean="0"/>
              <a:t>‹#›</a:t>
            </a:fld>
            <a:endParaRPr lang="en-US"/>
          </a:p>
        </p:txBody>
      </p:sp>
    </p:spTree>
    <p:extLst>
      <p:ext uri="{BB962C8B-B14F-4D97-AF65-F5344CB8AC3E}">
        <p14:creationId xmlns:p14="http://schemas.microsoft.com/office/powerpoint/2010/main" val="801874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EC30D6-63CD-4A5B-B1BC-EA7C52819671}" type="datetime1">
              <a:rPr lang="en-US" smtClean="0"/>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E34B9E-C2A9-4BFD-8ED8-8594D94E6E1D}" type="slidenum">
              <a:rPr lang="en-US" smtClean="0"/>
              <a:t>‹#›</a:t>
            </a:fld>
            <a:endParaRPr lang="en-US"/>
          </a:p>
        </p:txBody>
      </p:sp>
    </p:spTree>
    <p:extLst>
      <p:ext uri="{BB962C8B-B14F-4D97-AF65-F5344CB8AC3E}">
        <p14:creationId xmlns:p14="http://schemas.microsoft.com/office/powerpoint/2010/main" val="1294219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F42BEA-474C-40C7-8900-9F829DBB0EDA}" type="datetime1">
              <a:rPr lang="en-US" smtClean="0"/>
              <a:t>5/5/2020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E34B9E-C2A9-4BFD-8ED8-8594D94E6E1D}" type="slidenum">
              <a:rPr lang="en-US" smtClean="0"/>
              <a:t>‹#›</a:t>
            </a:fld>
            <a:endParaRPr lang="en-US"/>
          </a:p>
        </p:txBody>
      </p:sp>
    </p:spTree>
    <p:extLst>
      <p:ext uri="{BB962C8B-B14F-4D97-AF65-F5344CB8AC3E}">
        <p14:creationId xmlns:p14="http://schemas.microsoft.com/office/powerpoint/2010/main" val="4231328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2EC4CB-EF86-4787-B209-7C1DB7FE49B0}" type="datetime1">
              <a:rPr lang="en-US" smtClean="0"/>
              <a:t>5/5/2020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E34B9E-C2A9-4BFD-8ED8-8594D94E6E1D}" type="slidenum">
              <a:rPr lang="en-US" smtClean="0"/>
              <a:t>‹#›</a:t>
            </a:fld>
            <a:endParaRPr lang="en-US"/>
          </a:p>
        </p:txBody>
      </p:sp>
    </p:spTree>
    <p:extLst>
      <p:ext uri="{BB962C8B-B14F-4D97-AF65-F5344CB8AC3E}">
        <p14:creationId xmlns:p14="http://schemas.microsoft.com/office/powerpoint/2010/main" val="3684038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8935EB-83AA-4675-8F43-53A0655ECEBB}" type="datetime1">
              <a:rPr lang="en-US" smtClean="0"/>
              <a:t>5/5/2020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E34B9E-C2A9-4BFD-8ED8-8594D94E6E1D}" type="slidenum">
              <a:rPr lang="en-US" smtClean="0"/>
              <a:t>‹#›</a:t>
            </a:fld>
            <a:endParaRPr lang="en-US"/>
          </a:p>
        </p:txBody>
      </p:sp>
    </p:spTree>
    <p:extLst>
      <p:ext uri="{BB962C8B-B14F-4D97-AF65-F5344CB8AC3E}">
        <p14:creationId xmlns:p14="http://schemas.microsoft.com/office/powerpoint/2010/main" val="2974657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A9457E-91EA-4CE2-8E4C-B6BD29D49269}" type="datetime1">
              <a:rPr lang="en-US" smtClean="0"/>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E34B9E-C2A9-4BFD-8ED8-8594D94E6E1D}" type="slidenum">
              <a:rPr lang="en-US" smtClean="0"/>
              <a:t>‹#›</a:t>
            </a:fld>
            <a:endParaRPr lang="en-US"/>
          </a:p>
        </p:txBody>
      </p:sp>
    </p:spTree>
    <p:extLst>
      <p:ext uri="{BB962C8B-B14F-4D97-AF65-F5344CB8AC3E}">
        <p14:creationId xmlns:p14="http://schemas.microsoft.com/office/powerpoint/2010/main" val="1578347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060F43-B6DE-4D47-99C0-A05B5AD1D905}" type="datetime1">
              <a:rPr lang="en-US" smtClean="0"/>
              <a:t>5/5/2020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E34B9E-C2A9-4BFD-8ED8-8594D94E6E1D}" type="slidenum">
              <a:rPr lang="en-US" smtClean="0"/>
              <a:t>‹#›</a:t>
            </a:fld>
            <a:endParaRPr lang="en-US"/>
          </a:p>
        </p:txBody>
      </p:sp>
    </p:spTree>
    <p:extLst>
      <p:ext uri="{BB962C8B-B14F-4D97-AF65-F5344CB8AC3E}">
        <p14:creationId xmlns:p14="http://schemas.microsoft.com/office/powerpoint/2010/main" val="1422316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C0D52-C94B-4C8F-8B2F-47FAF7459EEA}" type="datetime1">
              <a:rPr lang="en-US" smtClean="0"/>
              <a:t>5/5/2020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34B9E-C2A9-4BFD-8ED8-8594D94E6E1D}" type="slidenum">
              <a:rPr lang="en-US" smtClean="0"/>
              <a:t>‹#›</a:t>
            </a:fld>
            <a:endParaRPr lang="en-US"/>
          </a:p>
        </p:txBody>
      </p:sp>
    </p:spTree>
    <p:extLst>
      <p:ext uri="{BB962C8B-B14F-4D97-AF65-F5344CB8AC3E}">
        <p14:creationId xmlns:p14="http://schemas.microsoft.com/office/powerpoint/2010/main" val="1092898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69B935-D3C1-4C05-B5E0-6FC5B21DC79A}" type="datetime1">
              <a:rPr lang="en-US" smtClean="0">
                <a:solidFill>
                  <a:prstClr val="black">
                    <a:tint val="75000"/>
                  </a:prstClr>
                </a:solidFill>
              </a:rPr>
              <a:t>5/5/2020</a:t>
            </a:fld>
            <a:endParaRPr lang="nl-BE">
              <a:solidFill>
                <a:prstClr val="black">
                  <a:tint val="75000"/>
                </a:prstClr>
              </a:solidFill>
            </a:endParaRPr>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23EC37-8B3C-4520-85ED-34915AA16D98}" type="slidenum">
              <a:rPr lang="nl-BE" smtClean="0">
                <a:solidFill>
                  <a:prstClr val="black">
                    <a:tint val="75000"/>
                  </a:prstClr>
                </a:solidFill>
              </a:rPr>
              <a:pPr/>
              <a:t>‹#›</a:t>
            </a:fld>
            <a:endParaRPr lang="nl-BE">
              <a:solidFill>
                <a:prstClr val="black">
                  <a:tint val="75000"/>
                </a:prstClr>
              </a:solidFill>
            </a:endParaRPr>
          </a:p>
        </p:txBody>
      </p:sp>
    </p:spTree>
    <p:extLst>
      <p:ext uri="{BB962C8B-B14F-4D97-AF65-F5344CB8AC3E}">
        <p14:creationId xmlns:p14="http://schemas.microsoft.com/office/powerpoint/2010/main" val="13992564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3.wmv"/><Relationship Id="rId7" Type="http://schemas.openxmlformats.org/officeDocument/2006/relationships/image" Target="../media/image5.png"/><Relationship Id="rId2" Type="http://schemas.microsoft.com/office/2007/relationships/media" Target="../media/media2.wmv"/><Relationship Id="rId1" Type="http://schemas.openxmlformats.org/officeDocument/2006/relationships/video" Target="NULL" TargetMode="External"/><Relationship Id="rId6" Type="http://schemas.openxmlformats.org/officeDocument/2006/relationships/notesSlide" Target="../notesSlides/notesSlide10.xml"/><Relationship Id="rId5" Type="http://schemas.openxmlformats.org/officeDocument/2006/relationships/slideLayout" Target="../slideLayouts/slideLayout7.xml"/><Relationship Id="rId10" Type="http://schemas.openxmlformats.org/officeDocument/2006/relationships/image" Target="../media/image20.emf"/><Relationship Id="rId4" Type="http://schemas.openxmlformats.org/officeDocument/2006/relationships/audio" Target="../media/media3.wmv"/><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19.xml"/><Relationship Id="rId5" Type="http://schemas.openxmlformats.org/officeDocument/2006/relationships/slide" Target="slide7.xml"/><Relationship Id="rId4" Type="http://schemas.openxmlformats.org/officeDocument/2006/relationships/slide" Target="slide15.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hyperlink" Target="https://fr.wikimini.org/wiki/Religion" TargetMode="Externa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hyperlink" Target="https://www.bayard-jeunesse.com/infos/vivreensemble/" TargetMode="External"/><Relationship Id="rId9" Type="http://schemas.openxmlformats.org/officeDocument/2006/relationships/image" Target="../media/image8.pn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hyperlink" Target="https://vranckx.carto.com/viz/581f85b4-831b-11e5-b41e-0e3a376473ab/public_map"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2560" cy="68594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Afbeelding 3"/>
          <p:cNvPicPr>
            <a:picLocks noChangeAspect="1"/>
          </p:cNvPicPr>
          <p:nvPr/>
        </p:nvPicPr>
        <p:blipFill>
          <a:blip r:embed="rId4">
            <a:extLst>
              <a:ext uri="{BEBA8EAE-BF5A-486C-A8C5-ECC9F3942E4B}">
                <a14:imgProps xmlns:a14="http://schemas.microsoft.com/office/drawing/2010/main">
                  <a14:imgLayer r:embed="rId5">
                    <a14:imgEffect>
                      <a14:backgroundRemoval t="5848" b="98246" l="0" r="89434">
                        <a14:foregroundMark x1="78868" y1="20175" x2="16226" y2="13304"/>
                        <a14:foregroundMark x1="71698" y1="21637" x2="59245" y2="34357"/>
                        <a14:foregroundMark x1="47170" y1="37281" x2="12830" y2="28655"/>
                        <a14:foregroundMark x1="46415" y1="39766" x2="49434" y2="68713"/>
                        <a14:foregroundMark x1="67547" y1="47661" x2="66038" y2="83772"/>
                        <a14:foregroundMark x1="28302" y1="47661" x2="35094" y2="83772"/>
                        <a14:foregroundMark x1="18868" y1="50585" x2="14717" y2="54532"/>
                        <a14:foregroundMark x1="83774" y1="25292" x2="59245" y2="12573"/>
                        <a14:foregroundMark x1="36604" y1="13596" x2="10566" y2="18129"/>
                        <a14:foregroundMark x1="6415" y1="20468" x2="3396" y2="18713"/>
                        <a14:foregroundMark x1="33208" y1="92836" x2="28302" y2="93713"/>
                        <a14:foregroundMark x1="64151" y1="87573" x2="53585" y2="93713"/>
                        <a14:foregroundMark x1="61887" y1="92836" x2="48679" y2="9605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633626" y="1918397"/>
            <a:ext cx="1593173" cy="4559324"/>
          </a:xfrm>
          <a:prstGeom prst="rect">
            <a:avLst/>
          </a:prstGeom>
          <a:noFill/>
          <a:ln>
            <a:noFill/>
          </a:ln>
        </p:spPr>
      </p:pic>
      <p:sp>
        <p:nvSpPr>
          <p:cNvPr id="2" name="Tijdelijke aanduiding voor dianummer 1"/>
          <p:cNvSpPr>
            <a:spLocks noGrp="1"/>
          </p:cNvSpPr>
          <p:nvPr>
            <p:ph type="sldNum" sz="quarter" idx="12"/>
          </p:nvPr>
        </p:nvSpPr>
        <p:spPr/>
        <p:txBody>
          <a:bodyPr/>
          <a:lstStyle/>
          <a:p>
            <a:fld id="{ACE34B9E-C2A9-4BFD-8ED8-8594D94E6E1D}" type="slidenum">
              <a:rPr lang="en-US" smtClean="0"/>
              <a:t>1</a:t>
            </a:fld>
            <a:endParaRPr lang="en-US"/>
          </a:p>
        </p:txBody>
      </p:sp>
    </p:spTree>
    <p:extLst>
      <p:ext uri="{BB962C8B-B14F-4D97-AF65-F5344CB8AC3E}">
        <p14:creationId xmlns:p14="http://schemas.microsoft.com/office/powerpoint/2010/main" val="3437708248"/>
      </p:ext>
    </p:extLst>
  </p:cSld>
  <p:clrMapOvr>
    <a:masterClrMapping/>
  </p:clrMapOvr>
  <p:transition spd="slow">
    <p:push/>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0" y="5722883"/>
            <a:ext cx="12192000" cy="1135117"/>
          </a:xfrm>
          <a:prstGeom prst="rect">
            <a:avLst/>
          </a:prstGeom>
          <a:solidFill>
            <a:srgbClr val="EBB2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ekstvak 3"/>
          <p:cNvSpPr txBox="1"/>
          <p:nvPr/>
        </p:nvSpPr>
        <p:spPr>
          <a:xfrm>
            <a:off x="626532" y="728133"/>
            <a:ext cx="8873067" cy="707886"/>
          </a:xfrm>
          <a:prstGeom prst="rect">
            <a:avLst/>
          </a:prstGeom>
          <a:noFill/>
        </p:spPr>
        <p:txBody>
          <a:bodyPr wrap="square" rtlCol="0">
            <a:spAutoFit/>
          </a:bodyPr>
          <a:lstStyle/>
          <a:p>
            <a:r>
              <a:rPr lang="nl-BE" sz="4000" b="1" dirty="0" err="1">
                <a:latin typeface="Segoe UI" panose="020B0502040204020203" pitchFamily="34" charset="0"/>
                <a:cs typeface="Segoe UI" panose="020B0502040204020203" pitchFamily="34" charset="0"/>
              </a:rPr>
              <a:t>T</a:t>
            </a:r>
            <a:r>
              <a:rPr lang="nl-BE" sz="4000" b="1" dirty="0" err="1" smtClean="0">
                <a:latin typeface="Segoe UI" panose="020B0502040204020203" pitchFamily="34" charset="0"/>
                <a:cs typeface="Segoe UI" panose="020B0502040204020203" pitchFamily="34" charset="0"/>
              </a:rPr>
              <a:t>âche</a:t>
            </a:r>
            <a:r>
              <a:rPr lang="nl-BE" sz="4000" b="1" dirty="0" smtClean="0">
                <a:latin typeface="Segoe UI" panose="020B0502040204020203" pitchFamily="34" charset="0"/>
                <a:cs typeface="Segoe UI" panose="020B0502040204020203" pitchFamily="34" charset="0"/>
              </a:rPr>
              <a:t> </a:t>
            </a:r>
            <a:r>
              <a:rPr lang="nl-BE" sz="4000" b="1" dirty="0">
                <a:latin typeface="Segoe UI" panose="020B0502040204020203" pitchFamily="34" charset="0"/>
                <a:cs typeface="Segoe UI" panose="020B0502040204020203" pitchFamily="34" charset="0"/>
              </a:rPr>
              <a:t>3: </a:t>
            </a:r>
            <a:r>
              <a:rPr lang="nl-BE" sz="4000" b="1" dirty="0" err="1" smtClean="0">
                <a:latin typeface="Segoe UI" panose="020B0502040204020203" pitchFamily="34" charset="0"/>
                <a:cs typeface="Segoe UI" panose="020B0502040204020203" pitchFamily="34" charset="0"/>
              </a:rPr>
              <a:t>Emotion</a:t>
            </a:r>
            <a:r>
              <a:rPr lang="nl-BE" sz="4000" b="1" dirty="0" smtClean="0">
                <a:latin typeface="Segoe UI" panose="020B0502040204020203" pitchFamily="34" charset="0"/>
                <a:cs typeface="Segoe UI" panose="020B0502040204020203" pitchFamily="34" charset="0"/>
              </a:rPr>
              <a:t> </a:t>
            </a:r>
            <a:r>
              <a:rPr lang="nl-BE" sz="4000" b="1" dirty="0">
                <a:latin typeface="Segoe UI" panose="020B0502040204020203" pitchFamily="34" charset="0"/>
                <a:cs typeface="Segoe UI" panose="020B0502040204020203" pitchFamily="34" charset="0"/>
              </a:rPr>
              <a:t>dans </a:t>
            </a:r>
            <a:r>
              <a:rPr lang="nl-BE" sz="4000" b="1" dirty="0" err="1">
                <a:latin typeface="Segoe UI" panose="020B0502040204020203" pitchFamily="34" charset="0"/>
                <a:cs typeface="Segoe UI" panose="020B0502040204020203" pitchFamily="34" charset="0"/>
              </a:rPr>
              <a:t>le</a:t>
            </a:r>
            <a:r>
              <a:rPr lang="nl-BE" sz="4000" b="1" dirty="0">
                <a:latin typeface="Segoe UI" panose="020B0502040204020203" pitchFamily="34" charset="0"/>
                <a:cs typeface="Segoe UI" panose="020B0502040204020203" pitchFamily="34" charset="0"/>
              </a:rPr>
              <a:t> </a:t>
            </a:r>
            <a:r>
              <a:rPr lang="nl-BE" sz="4000" b="1" dirty="0" err="1">
                <a:latin typeface="Segoe UI" panose="020B0502040204020203" pitchFamily="34" charset="0"/>
                <a:cs typeface="Segoe UI" panose="020B0502040204020203" pitchFamily="34" charset="0"/>
              </a:rPr>
              <a:t>conflit</a:t>
            </a:r>
            <a:endParaRPr lang="nl-BE" sz="4000" b="1" dirty="0">
              <a:latin typeface="Segoe UI" panose="020B0502040204020203" pitchFamily="34" charset="0"/>
              <a:cs typeface="Segoe UI" panose="020B0502040204020203" pitchFamily="34" charset="0"/>
            </a:endParaRPr>
          </a:p>
        </p:txBody>
      </p:sp>
      <p:sp>
        <p:nvSpPr>
          <p:cNvPr id="7" name="Tekstvak 6"/>
          <p:cNvSpPr txBox="1"/>
          <p:nvPr/>
        </p:nvSpPr>
        <p:spPr>
          <a:xfrm>
            <a:off x="626533" y="1859465"/>
            <a:ext cx="10922000" cy="369332"/>
          </a:xfrm>
          <a:prstGeom prst="rect">
            <a:avLst/>
          </a:prstGeom>
          <a:noFill/>
        </p:spPr>
        <p:txBody>
          <a:bodyPr wrap="square" rtlCol="0">
            <a:spAutoFit/>
          </a:bodyPr>
          <a:lstStyle/>
          <a:p>
            <a:r>
              <a:rPr lang="fr-FR" dirty="0" smtClean="0">
                <a:latin typeface="Segoe UI" panose="020B0502040204020203" pitchFamily="34" charset="0"/>
                <a:cs typeface="Segoe UI" panose="020B0502040204020203" pitchFamily="34" charset="0"/>
              </a:rPr>
              <a:t>Quelles associations dans la cour de récréation?</a:t>
            </a:r>
            <a:endParaRPr lang="nl-BE" dirty="0">
              <a:latin typeface="Segoe UI" panose="020B0502040204020203" pitchFamily="34" charset="0"/>
              <a:cs typeface="Segoe UI" panose="020B0502040204020203" pitchFamily="34" charset="0"/>
            </a:endParaRPr>
          </a:p>
        </p:txBody>
      </p:sp>
      <p:sp>
        <p:nvSpPr>
          <p:cNvPr id="2" name="Tijdelijke aanduiding voor dianummer 1"/>
          <p:cNvSpPr>
            <a:spLocks noGrp="1"/>
          </p:cNvSpPr>
          <p:nvPr>
            <p:ph type="sldNum" sz="quarter" idx="12"/>
          </p:nvPr>
        </p:nvSpPr>
        <p:spPr/>
        <p:txBody>
          <a:bodyPr/>
          <a:lstStyle/>
          <a:p>
            <a:fld id="{ACE34B9E-C2A9-4BFD-8ED8-8594D94E6E1D}" type="slidenum">
              <a:rPr lang="en-US" smtClean="0"/>
              <a:t>10</a:t>
            </a:fld>
            <a:endParaRPr lang="en-US"/>
          </a:p>
        </p:txBody>
      </p:sp>
      <p:pic>
        <p:nvPicPr>
          <p:cNvPr id="6" name="Afbeelding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30231" y="493411"/>
            <a:ext cx="436603" cy="436603"/>
          </a:xfrm>
          <a:prstGeom prst="rect">
            <a:avLst/>
          </a:prstGeom>
        </p:spPr>
      </p:pic>
      <p:pic>
        <p:nvPicPr>
          <p:cNvPr id="10" name="Fantasia (1940) Night on Bald Mountain (12)_1.wmv">
            <a:hlinkClick r:id="" action="ppaction://media"/>
          </p:cNvPr>
          <p:cNvPicPr>
            <a:picLocks noChangeAspect="1"/>
          </p:cNvPicPr>
          <p:nvPr>
            <a:videoFile r:link="rId1"/>
            <p:extLst>
              <p:ext uri="{DAA4B4D4-6D71-4841-9C94-3DE7FCFB9230}">
                <p14:media xmlns:p14="http://schemas.microsoft.com/office/powerpoint/2010/main" r:embed="rId2">
                  <p14:trim st="12864.7232" end="145574.4976"/>
                </p14:media>
              </p:ext>
            </p:extLst>
          </p:nvPr>
        </p:nvPicPr>
        <p:blipFill>
          <a:blip r:embed="rId8" cstate="print">
            <a:extLst>
              <a:ext uri="{28A0092B-C50C-407E-A947-70E740481C1C}">
                <a14:useLocalDpi xmlns:a14="http://schemas.microsoft.com/office/drawing/2010/main" val="0"/>
              </a:ext>
            </a:extLst>
          </a:blip>
          <a:stretch>
            <a:fillRect/>
          </a:stretch>
        </p:blipFill>
        <p:spPr>
          <a:xfrm>
            <a:off x="7592249" y="2933186"/>
            <a:ext cx="677042" cy="677042"/>
          </a:xfrm>
          <a:prstGeom prst="rect">
            <a:avLst/>
          </a:prstGeom>
        </p:spPr>
      </p:pic>
      <p:pic>
        <p:nvPicPr>
          <p:cNvPr id="11" name="Vrolijke muziek instrumentaal. Instrumentale achtergrondmuziek filmpjes vrolijk. Grappige deuntjes.wm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cstate="print">
            <a:extLst>
              <a:ext uri="{28A0092B-C50C-407E-A947-70E740481C1C}">
                <a14:useLocalDpi xmlns:a14="http://schemas.microsoft.com/office/drawing/2010/main" val="0"/>
              </a:ext>
            </a:extLst>
          </a:blip>
          <a:stretch>
            <a:fillRect/>
          </a:stretch>
        </p:blipFill>
        <p:spPr>
          <a:xfrm>
            <a:off x="2064493" y="2993759"/>
            <a:ext cx="677042" cy="677042"/>
          </a:xfrm>
          <a:prstGeom prst="rect">
            <a:avLst/>
          </a:prstGeom>
        </p:spPr>
      </p:pic>
      <p:pic>
        <p:nvPicPr>
          <p:cNvPr id="2078" name="Picture 3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11346" y="2287438"/>
            <a:ext cx="5577041" cy="4003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685769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26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endCondLst>
                    <p:cond evt="onStopAudio" delay="0">
                      <p:tgtEl>
                        <p:sldTgt/>
                      </p:tgtEl>
                    </p:cond>
                  </p:endCondLst>
                </p:cTn>
                <p:tgtEl>
                  <p:spTgt spid="10"/>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4040" fill="hold"/>
                                        <p:tgtEl>
                                          <p:spTgt spid="11"/>
                                        </p:tgtEl>
                                      </p:cBhvr>
                                    </p:cmd>
                                  </p:childTnLst>
                                </p:cTn>
                              </p:par>
                            </p:childTnLst>
                          </p:cTn>
                        </p:par>
                      </p:childTnLst>
                    </p:cTn>
                  </p:par>
                </p:childTnLst>
              </p:cTn>
              <p:nextCondLst>
                <p:cond evt="onClick" delay="0">
                  <p:tgtEl>
                    <p:spTgt spid="11"/>
                  </p:tgtEl>
                </p:cond>
              </p:nextCondLst>
            </p:seq>
            <p:audio>
              <p:cMediaNode vol="80000">
                <p:cTn id="13"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0" y="5722883"/>
            <a:ext cx="12192000" cy="1135117"/>
          </a:xfrm>
          <a:prstGeom prst="rect">
            <a:avLst/>
          </a:prstGeom>
          <a:solidFill>
            <a:srgbClr val="EBB2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ekstvak 3"/>
          <p:cNvSpPr txBox="1"/>
          <p:nvPr/>
        </p:nvSpPr>
        <p:spPr>
          <a:xfrm>
            <a:off x="626532" y="728133"/>
            <a:ext cx="11152367" cy="1323439"/>
          </a:xfrm>
          <a:prstGeom prst="rect">
            <a:avLst/>
          </a:prstGeom>
          <a:noFill/>
        </p:spPr>
        <p:txBody>
          <a:bodyPr wrap="square" rtlCol="0">
            <a:spAutoFit/>
          </a:bodyPr>
          <a:lstStyle/>
          <a:p>
            <a:r>
              <a:rPr lang="nl-BE" sz="4000" b="1" dirty="0" err="1">
                <a:latin typeface="Segoe UI" panose="020B0502040204020203" pitchFamily="34" charset="0"/>
                <a:cs typeface="Segoe UI" panose="020B0502040204020203" pitchFamily="34" charset="0"/>
              </a:rPr>
              <a:t>T</a:t>
            </a:r>
            <a:r>
              <a:rPr lang="nl-BE" sz="4000" b="1" dirty="0" err="1" smtClean="0">
                <a:latin typeface="Segoe UI" panose="020B0502040204020203" pitchFamily="34" charset="0"/>
                <a:cs typeface="Segoe UI" panose="020B0502040204020203" pitchFamily="34" charset="0"/>
              </a:rPr>
              <a:t>âche</a:t>
            </a:r>
            <a:r>
              <a:rPr lang="nl-BE" sz="4000" b="1" dirty="0" smtClean="0">
                <a:latin typeface="Segoe UI" panose="020B0502040204020203" pitchFamily="34" charset="0"/>
                <a:cs typeface="Segoe UI" panose="020B0502040204020203" pitchFamily="34" charset="0"/>
              </a:rPr>
              <a:t> </a:t>
            </a:r>
            <a:r>
              <a:rPr lang="nl-BE" sz="4000" b="1" dirty="0">
                <a:latin typeface="Segoe UI" panose="020B0502040204020203" pitchFamily="34" charset="0"/>
                <a:cs typeface="Segoe UI" panose="020B0502040204020203" pitchFamily="34" charset="0"/>
              </a:rPr>
              <a:t>4 : </a:t>
            </a:r>
            <a:r>
              <a:rPr lang="nl-BE" sz="4000" b="1" dirty="0" err="1" smtClean="0">
                <a:latin typeface="Segoe UI" panose="020B0502040204020203" pitchFamily="34" charset="0"/>
                <a:cs typeface="Segoe UI" panose="020B0502040204020203" pitchFamily="34" charset="0"/>
              </a:rPr>
              <a:t>Bien</a:t>
            </a:r>
            <a:r>
              <a:rPr lang="nl-BE" sz="4000" b="1" dirty="0">
                <a:latin typeface="Segoe UI" panose="020B0502040204020203" pitchFamily="34" charset="0"/>
                <a:cs typeface="Segoe UI" panose="020B0502040204020203" pitchFamily="34" charset="0"/>
              </a:rPr>
              <a:t> </a:t>
            </a:r>
            <a:r>
              <a:rPr lang="fr-FR" sz="4000" b="1" dirty="0" smtClean="0">
                <a:latin typeface="Segoe UI" panose="020B0502040204020203" pitchFamily="34" charset="0"/>
                <a:cs typeface="Segoe UI" panose="020B0502040204020203" pitchFamily="34" charset="0"/>
              </a:rPr>
              <a:t>gérer les conflits dans notre classe</a:t>
            </a:r>
            <a:endParaRPr lang="nl-BE" sz="4000" b="1" dirty="0">
              <a:latin typeface="Segoe UI" panose="020B0502040204020203" pitchFamily="34" charset="0"/>
              <a:cs typeface="Segoe UI" panose="020B0502040204020203" pitchFamily="34" charset="0"/>
            </a:endParaRPr>
          </a:p>
        </p:txBody>
      </p:sp>
      <p:sp>
        <p:nvSpPr>
          <p:cNvPr id="7" name="Tekstvak 6"/>
          <p:cNvSpPr txBox="1"/>
          <p:nvPr/>
        </p:nvSpPr>
        <p:spPr>
          <a:xfrm>
            <a:off x="626532" y="2189582"/>
            <a:ext cx="10922000" cy="369332"/>
          </a:xfrm>
          <a:prstGeom prst="rect">
            <a:avLst/>
          </a:prstGeom>
          <a:noFill/>
        </p:spPr>
        <p:txBody>
          <a:bodyPr wrap="square" rtlCol="0">
            <a:spAutoFit/>
          </a:bodyPr>
          <a:lstStyle/>
          <a:p>
            <a:r>
              <a:rPr lang="fr-FR" dirty="0">
                <a:latin typeface="Segoe UI" panose="020B0502040204020203" pitchFamily="34" charset="0"/>
                <a:cs typeface="Segoe UI" panose="020B0502040204020203" pitchFamily="34" charset="0"/>
              </a:rPr>
              <a:t>Comment gérer les conflits en classe ?</a:t>
            </a:r>
            <a:endParaRPr lang="nl-BE" dirty="0">
              <a:latin typeface="Segoe UI" panose="020B0502040204020203" pitchFamily="34" charset="0"/>
              <a:cs typeface="Segoe UI" panose="020B0502040204020203" pitchFamily="34" charset="0"/>
            </a:endParaRPr>
          </a:p>
        </p:txBody>
      </p:sp>
      <p:sp>
        <p:nvSpPr>
          <p:cNvPr id="2" name="Tijdelijke aanduiding voor dianummer 1"/>
          <p:cNvSpPr>
            <a:spLocks noGrp="1"/>
          </p:cNvSpPr>
          <p:nvPr>
            <p:ph type="sldNum" sz="quarter" idx="12"/>
          </p:nvPr>
        </p:nvSpPr>
        <p:spPr/>
        <p:txBody>
          <a:bodyPr/>
          <a:lstStyle/>
          <a:p>
            <a:fld id="{ACE34B9E-C2A9-4BFD-8ED8-8594D94E6E1D}" type="slidenum">
              <a:rPr lang="en-US" smtClean="0"/>
              <a:t>11</a:t>
            </a:fld>
            <a:endParaRPr lang="en-US"/>
          </a:p>
        </p:txBody>
      </p:sp>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18166" y="497766"/>
            <a:ext cx="460733" cy="460733"/>
          </a:xfrm>
          <a:prstGeom prst="rect">
            <a:avLst/>
          </a:prstGeom>
        </p:spPr>
      </p:pic>
    </p:spTree>
    <p:extLst>
      <p:ext uri="{BB962C8B-B14F-4D97-AF65-F5344CB8AC3E}">
        <p14:creationId xmlns:p14="http://schemas.microsoft.com/office/powerpoint/2010/main" val="2833071932"/>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3B8D3"/>
        </a:solidFill>
        <a:effectLst/>
      </p:bgPr>
    </p:bg>
    <p:spTree>
      <p:nvGrpSpPr>
        <p:cNvPr id="1" name=""/>
        <p:cNvGrpSpPr/>
        <p:nvPr/>
      </p:nvGrpSpPr>
      <p:grpSpPr>
        <a:xfrm>
          <a:off x="0" y="0"/>
          <a:ext cx="0" cy="0"/>
          <a:chOff x="0" y="0"/>
          <a:chExt cx="0" cy="0"/>
        </a:xfrm>
      </p:grpSpPr>
      <p:sp>
        <p:nvSpPr>
          <p:cNvPr id="3" name="Titel 1"/>
          <p:cNvSpPr txBox="1">
            <a:spLocks/>
          </p:cNvSpPr>
          <p:nvPr/>
        </p:nvSpPr>
        <p:spPr>
          <a:xfrm>
            <a:off x="1981921" y="4900713"/>
            <a:ext cx="8229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BE" sz="6600" b="1" dirty="0" err="1" smtClean="0">
                <a:solidFill>
                  <a:prstClr val="white"/>
                </a:solidFill>
                <a:latin typeface="Segoe UI" panose="020B0502040204020203" pitchFamily="34" charset="0"/>
                <a:ea typeface="Tahoma" panose="020B0604030504040204" pitchFamily="34" charset="0"/>
                <a:cs typeface="Segoe UI" panose="020B0502040204020203" pitchFamily="34" charset="0"/>
              </a:rPr>
              <a:t>Résistance</a:t>
            </a:r>
            <a:r>
              <a:rPr lang="nl-BE" sz="6600" b="1" dirty="0" smtClean="0">
                <a:solidFill>
                  <a:prstClr val="white"/>
                </a:solidFill>
                <a:latin typeface="Segoe UI" panose="020B0502040204020203" pitchFamily="34" charset="0"/>
                <a:ea typeface="Tahoma" panose="020B0604030504040204" pitchFamily="34" charset="0"/>
                <a:cs typeface="Segoe UI" panose="020B0502040204020203" pitchFamily="34" charset="0"/>
              </a:rPr>
              <a:t> </a:t>
            </a:r>
            <a:r>
              <a:rPr lang="nl-BE" sz="6600" b="1" dirty="0">
                <a:solidFill>
                  <a:prstClr val="white"/>
                </a:solidFill>
                <a:latin typeface="Segoe UI" panose="020B0502040204020203" pitchFamily="34" charset="0"/>
                <a:ea typeface="Tahoma" panose="020B0604030504040204" pitchFamily="34" charset="0"/>
                <a:cs typeface="Segoe UI" panose="020B0502040204020203" pitchFamily="34" charset="0"/>
              </a:rPr>
              <a:t>!</a:t>
            </a:r>
          </a:p>
        </p:txBody>
      </p:sp>
      <p:pic>
        <p:nvPicPr>
          <p:cNvPr id="11" name="Afbeelding 10"/>
          <p:cNvPicPr>
            <a:picLocks noChangeAspect="1"/>
          </p:cNvPicPr>
          <p:nvPr/>
        </p:nvPicPr>
        <p:blipFill>
          <a:blip r:embed="rId3">
            <a:extLst>
              <a:ext uri="{BEBA8EAE-BF5A-486C-A8C5-ECC9F3942E4B}">
                <a14:imgProps xmlns:a14="http://schemas.microsoft.com/office/drawing/2010/main">
                  <a14:imgLayer r:embed="rId4">
                    <a14:imgEffect>
                      <a14:backgroundRemoval t="5848" b="98246" l="0" r="89434">
                        <a14:foregroundMark x1="78868" y1="20175" x2="16226" y2="13304"/>
                        <a14:foregroundMark x1="71698" y1="21637" x2="59245" y2="34357"/>
                        <a14:foregroundMark x1="47170" y1="37281" x2="12830" y2="28655"/>
                        <a14:foregroundMark x1="46415" y1="39766" x2="49434" y2="68713"/>
                        <a14:foregroundMark x1="67547" y1="47661" x2="66038" y2="83772"/>
                        <a14:foregroundMark x1="28302" y1="47661" x2="35094" y2="83772"/>
                        <a14:foregroundMark x1="18868" y1="50585" x2="14717" y2="54532"/>
                        <a14:foregroundMark x1="83774" y1="25292" x2="59245" y2="12573"/>
                        <a14:foregroundMark x1="36604" y1="13596" x2="10566" y2="18129"/>
                        <a14:foregroundMark x1="6415" y1="20468" x2="3396" y2="18713"/>
                        <a14:foregroundMark x1="33208" y1="92836" x2="28302" y2="93713"/>
                        <a14:foregroundMark x1="64151" y1="87573" x2="53585" y2="93713"/>
                        <a14:foregroundMark x1="61887" y1="92836" x2="48679" y2="9605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510933" y="761628"/>
            <a:ext cx="1171575" cy="3352800"/>
          </a:xfrm>
          <a:prstGeom prst="rect">
            <a:avLst/>
          </a:prstGeom>
          <a:noFill/>
          <a:ln>
            <a:noFill/>
          </a:ln>
        </p:spPr>
      </p:pic>
      <p:sp>
        <p:nvSpPr>
          <p:cNvPr id="2" name="Tijdelijke aanduiding voor dianummer 1"/>
          <p:cNvSpPr>
            <a:spLocks noGrp="1"/>
          </p:cNvSpPr>
          <p:nvPr>
            <p:ph type="sldNum" sz="quarter" idx="12"/>
          </p:nvPr>
        </p:nvSpPr>
        <p:spPr/>
        <p:txBody>
          <a:bodyPr/>
          <a:lstStyle/>
          <a:p>
            <a:fld id="{9F772675-117E-4E30-A455-D00F79FAFC31}" type="slidenum">
              <a:rPr lang="nl-BE" smtClean="0">
                <a:solidFill>
                  <a:prstClr val="black">
                    <a:tint val="75000"/>
                  </a:prstClr>
                </a:solidFill>
              </a:rPr>
              <a:pPr/>
              <a:t>12</a:t>
            </a:fld>
            <a:endParaRPr lang="nl-BE">
              <a:solidFill>
                <a:prstClr val="black">
                  <a:tint val="75000"/>
                </a:prstClr>
              </a:solidFill>
            </a:endParaRPr>
          </a:p>
        </p:txBody>
      </p:sp>
    </p:spTree>
    <p:extLst>
      <p:ext uri="{BB962C8B-B14F-4D97-AF65-F5344CB8AC3E}">
        <p14:creationId xmlns:p14="http://schemas.microsoft.com/office/powerpoint/2010/main" val="1989972863"/>
      </p:ext>
    </p:extLst>
  </p:cSld>
  <p:clrMapOvr>
    <a:masterClrMapping/>
  </p:clrMapOvr>
  <p:transition spd="slow">
    <p:pu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0" y="5722883"/>
            <a:ext cx="12192000" cy="1135117"/>
          </a:xfrm>
          <a:prstGeom prst="rect">
            <a:avLst/>
          </a:prstGeom>
          <a:solidFill>
            <a:srgbClr val="63B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4" name="Tekstvak 3"/>
          <p:cNvSpPr txBox="1"/>
          <p:nvPr/>
        </p:nvSpPr>
        <p:spPr>
          <a:xfrm>
            <a:off x="626533" y="728133"/>
            <a:ext cx="9130026" cy="1323439"/>
          </a:xfrm>
          <a:prstGeom prst="rect">
            <a:avLst/>
          </a:prstGeom>
          <a:noFill/>
        </p:spPr>
        <p:txBody>
          <a:bodyPr wrap="square" rtlCol="0">
            <a:spAutoFit/>
          </a:bodyPr>
          <a:lstStyle/>
          <a:p>
            <a:r>
              <a:rPr lang="nl-BE" sz="4000" b="1" dirty="0" err="1">
                <a:solidFill>
                  <a:prstClr val="black"/>
                </a:solidFill>
                <a:latin typeface="Segoe UI" panose="020B0502040204020203" pitchFamily="34" charset="0"/>
                <a:cs typeface="Segoe UI" panose="020B0502040204020203" pitchFamily="34" charset="0"/>
              </a:rPr>
              <a:t>T</a:t>
            </a:r>
            <a:r>
              <a:rPr lang="nl-BE" sz="4000" b="1" dirty="0" err="1" smtClean="0">
                <a:solidFill>
                  <a:prstClr val="black"/>
                </a:solidFill>
                <a:latin typeface="Segoe UI" panose="020B0502040204020203" pitchFamily="34" charset="0"/>
                <a:cs typeface="Segoe UI" panose="020B0502040204020203" pitchFamily="34" charset="0"/>
              </a:rPr>
              <a:t>âche</a:t>
            </a:r>
            <a:r>
              <a:rPr lang="nl-BE" sz="4000" b="1" dirty="0" smtClean="0">
                <a:solidFill>
                  <a:prstClr val="black"/>
                </a:solidFill>
                <a:latin typeface="Segoe UI" panose="020B0502040204020203" pitchFamily="34" charset="0"/>
                <a:cs typeface="Segoe UI" panose="020B0502040204020203" pitchFamily="34" charset="0"/>
              </a:rPr>
              <a:t> </a:t>
            </a:r>
            <a:r>
              <a:rPr lang="nl-BE" sz="4000" b="1" dirty="0">
                <a:solidFill>
                  <a:prstClr val="black"/>
                </a:solidFill>
                <a:latin typeface="Segoe UI" panose="020B0502040204020203" pitchFamily="34" charset="0"/>
                <a:cs typeface="Segoe UI" panose="020B0502040204020203" pitchFamily="34" charset="0"/>
              </a:rPr>
              <a:t>1: </a:t>
            </a:r>
            <a:r>
              <a:rPr lang="fr-FR" sz="4000" b="1" dirty="0">
                <a:solidFill>
                  <a:prstClr val="black"/>
                </a:solidFill>
                <a:latin typeface="Segoe UI" panose="020B0502040204020203" pitchFamily="34" charset="0"/>
                <a:cs typeface="Segoe UI" panose="020B0502040204020203" pitchFamily="34" charset="0"/>
              </a:rPr>
              <a:t>L</a:t>
            </a:r>
            <a:r>
              <a:rPr lang="fr-FR" sz="4000" b="1" dirty="0" smtClean="0">
                <a:solidFill>
                  <a:prstClr val="black"/>
                </a:solidFill>
                <a:latin typeface="Segoe UI" panose="020B0502040204020203" pitchFamily="34" charset="0"/>
                <a:cs typeface="Segoe UI" panose="020B0502040204020203" pitchFamily="34" charset="0"/>
              </a:rPr>
              <a:t>a </a:t>
            </a:r>
            <a:r>
              <a:rPr lang="fr-FR" sz="4000" b="1" dirty="0">
                <a:solidFill>
                  <a:prstClr val="black"/>
                </a:solidFill>
                <a:latin typeface="Segoe UI" panose="020B0502040204020203" pitchFamily="34" charset="0"/>
                <a:cs typeface="Segoe UI" panose="020B0502040204020203" pitchFamily="34" charset="0"/>
              </a:rPr>
              <a:t>résistance ne commence pas avec de grands mots</a:t>
            </a:r>
            <a:endParaRPr lang="nl-BE" sz="4000" b="1" dirty="0">
              <a:solidFill>
                <a:prstClr val="black"/>
              </a:solidFill>
              <a:latin typeface="Segoe UI" panose="020B0502040204020203" pitchFamily="34" charset="0"/>
              <a:cs typeface="Segoe UI" panose="020B0502040204020203" pitchFamily="34" charset="0"/>
            </a:endParaRPr>
          </a:p>
        </p:txBody>
      </p:sp>
      <p:sp>
        <p:nvSpPr>
          <p:cNvPr id="7" name="Tekstvak 6"/>
          <p:cNvSpPr txBox="1"/>
          <p:nvPr/>
        </p:nvSpPr>
        <p:spPr>
          <a:xfrm>
            <a:off x="626533" y="2435198"/>
            <a:ext cx="10922000" cy="369332"/>
          </a:xfrm>
          <a:prstGeom prst="rect">
            <a:avLst/>
          </a:prstGeom>
          <a:noFill/>
        </p:spPr>
        <p:txBody>
          <a:bodyPr wrap="square" rtlCol="0">
            <a:spAutoFit/>
          </a:bodyPr>
          <a:lstStyle/>
          <a:p>
            <a:r>
              <a:rPr lang="nl-BE" dirty="0" err="1">
                <a:solidFill>
                  <a:prstClr val="black"/>
                </a:solidFill>
                <a:latin typeface="Segoe UI" panose="020B0502040204020203" pitchFamily="34" charset="0"/>
                <a:cs typeface="Segoe UI" panose="020B0502040204020203" pitchFamily="34" charset="0"/>
              </a:rPr>
              <a:t>Qu'est-ce</a:t>
            </a:r>
            <a:r>
              <a:rPr lang="nl-BE" dirty="0">
                <a:solidFill>
                  <a:prstClr val="black"/>
                </a:solidFill>
                <a:latin typeface="Segoe UI" panose="020B0502040204020203" pitchFamily="34" charset="0"/>
                <a:cs typeface="Segoe UI" panose="020B0502040204020203" pitchFamily="34" charset="0"/>
              </a:rPr>
              <a:t> que la </a:t>
            </a:r>
            <a:r>
              <a:rPr lang="nl-BE" dirty="0" err="1">
                <a:solidFill>
                  <a:prstClr val="black"/>
                </a:solidFill>
                <a:latin typeface="Segoe UI" panose="020B0502040204020203" pitchFamily="34" charset="0"/>
                <a:cs typeface="Segoe UI" panose="020B0502040204020203" pitchFamily="34" charset="0"/>
              </a:rPr>
              <a:t>résistance</a:t>
            </a:r>
            <a:r>
              <a:rPr lang="nl-BE" dirty="0">
                <a:solidFill>
                  <a:prstClr val="black"/>
                </a:solidFill>
                <a:latin typeface="Segoe UI" panose="020B0502040204020203" pitchFamily="34" charset="0"/>
                <a:cs typeface="Segoe UI" panose="020B0502040204020203" pitchFamily="34" charset="0"/>
              </a:rPr>
              <a:t> ?</a:t>
            </a:r>
          </a:p>
        </p:txBody>
      </p:sp>
      <p:sp>
        <p:nvSpPr>
          <p:cNvPr id="2" name="Tijdelijke aanduiding voor dianummer 1"/>
          <p:cNvSpPr>
            <a:spLocks noGrp="1"/>
          </p:cNvSpPr>
          <p:nvPr>
            <p:ph type="sldNum" sz="quarter" idx="12"/>
          </p:nvPr>
        </p:nvSpPr>
        <p:spPr/>
        <p:txBody>
          <a:bodyPr/>
          <a:lstStyle/>
          <a:p>
            <a:fld id="{ACE34B9E-C2A9-4BFD-8ED8-8594D94E6E1D}" type="slidenum">
              <a:rPr lang="en-US" smtClean="0">
                <a:solidFill>
                  <a:prstClr val="black">
                    <a:tint val="75000"/>
                  </a:prstClr>
                </a:solidFill>
              </a:rPr>
              <a:pPr/>
              <a:t>13</a:t>
            </a:fld>
            <a:endParaRPr lang="en-US">
              <a:solidFill>
                <a:prstClr val="black">
                  <a:tint val="75000"/>
                </a:prstClr>
              </a:solidFill>
            </a:endParaRPr>
          </a:p>
        </p:txBody>
      </p:sp>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17930" y="497530"/>
            <a:ext cx="461206" cy="461206"/>
          </a:xfrm>
          <a:prstGeom prst="rect">
            <a:avLst/>
          </a:prstGeom>
        </p:spPr>
      </p:pic>
    </p:spTree>
    <p:extLst>
      <p:ext uri="{BB962C8B-B14F-4D97-AF65-F5344CB8AC3E}">
        <p14:creationId xmlns:p14="http://schemas.microsoft.com/office/powerpoint/2010/main" val="2080776959"/>
      </p:ext>
    </p:extLst>
  </p:cSld>
  <p:clrMapOvr>
    <a:masterClrMapping/>
  </p:clrMapOvr>
  <p:transition spd="slow">
    <p:push/>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0" y="5722883"/>
            <a:ext cx="12192000" cy="1135117"/>
          </a:xfrm>
          <a:prstGeom prst="rect">
            <a:avLst/>
          </a:prstGeom>
          <a:solidFill>
            <a:srgbClr val="63B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white"/>
              </a:solidFill>
            </a:endParaRPr>
          </a:p>
        </p:txBody>
      </p:sp>
      <p:sp>
        <p:nvSpPr>
          <p:cNvPr id="4" name="Tekstvak 3"/>
          <p:cNvSpPr txBox="1"/>
          <p:nvPr/>
        </p:nvSpPr>
        <p:spPr>
          <a:xfrm>
            <a:off x="626533" y="728133"/>
            <a:ext cx="7078134" cy="707886"/>
          </a:xfrm>
          <a:prstGeom prst="rect">
            <a:avLst/>
          </a:prstGeom>
          <a:noFill/>
        </p:spPr>
        <p:txBody>
          <a:bodyPr wrap="square" rtlCol="0">
            <a:spAutoFit/>
          </a:bodyPr>
          <a:lstStyle/>
          <a:p>
            <a:r>
              <a:rPr lang="nl-BE" sz="4000" b="1" dirty="0" err="1">
                <a:solidFill>
                  <a:prstClr val="black"/>
                </a:solidFill>
                <a:latin typeface="Segoe UI" panose="020B0502040204020203" pitchFamily="34" charset="0"/>
                <a:cs typeface="Segoe UI" panose="020B0502040204020203" pitchFamily="34" charset="0"/>
              </a:rPr>
              <a:t>t</a:t>
            </a:r>
            <a:r>
              <a:rPr lang="nl-BE" sz="4000" b="1" dirty="0" err="1" smtClean="0">
                <a:solidFill>
                  <a:prstClr val="black"/>
                </a:solidFill>
                <a:latin typeface="Segoe UI" panose="020B0502040204020203" pitchFamily="34" charset="0"/>
                <a:cs typeface="Segoe UI" panose="020B0502040204020203" pitchFamily="34" charset="0"/>
              </a:rPr>
              <a:t>âche</a:t>
            </a:r>
            <a:r>
              <a:rPr lang="nl-BE" sz="4000" b="1" dirty="0" smtClean="0">
                <a:solidFill>
                  <a:prstClr val="black"/>
                </a:solidFill>
                <a:latin typeface="Segoe UI" panose="020B0502040204020203" pitchFamily="34" charset="0"/>
                <a:cs typeface="Segoe UI" panose="020B0502040204020203" pitchFamily="34" charset="0"/>
              </a:rPr>
              <a:t> </a:t>
            </a:r>
            <a:r>
              <a:rPr lang="nl-BE" sz="4000" b="1" dirty="0">
                <a:solidFill>
                  <a:prstClr val="black"/>
                </a:solidFill>
                <a:latin typeface="Segoe UI" panose="020B0502040204020203" pitchFamily="34" charset="0"/>
                <a:cs typeface="Segoe UI" panose="020B0502040204020203" pitchFamily="34" charset="0"/>
              </a:rPr>
              <a:t>2: </a:t>
            </a:r>
            <a:r>
              <a:rPr lang="nl-BE" sz="4000" b="1" dirty="0" err="1">
                <a:solidFill>
                  <a:prstClr val="black"/>
                </a:solidFill>
                <a:latin typeface="Segoe UI" panose="020B0502040204020203" pitchFamily="34" charset="0"/>
                <a:cs typeface="Segoe UI" panose="020B0502040204020203" pitchFamily="34" charset="0"/>
              </a:rPr>
              <a:t>Résistance</a:t>
            </a:r>
            <a:r>
              <a:rPr lang="nl-BE" sz="4000" b="1" dirty="0">
                <a:solidFill>
                  <a:prstClr val="black"/>
                </a:solidFill>
                <a:latin typeface="Segoe UI" panose="020B0502040204020203" pitchFamily="34" charset="0"/>
                <a:cs typeface="Segoe UI" panose="020B0502040204020203" pitchFamily="34" charset="0"/>
              </a:rPr>
              <a:t> </a:t>
            </a:r>
            <a:r>
              <a:rPr lang="nl-BE" sz="4000" b="1" dirty="0" err="1">
                <a:solidFill>
                  <a:prstClr val="black"/>
                </a:solidFill>
                <a:latin typeface="Segoe UI" panose="020B0502040204020203" pitchFamily="34" charset="0"/>
                <a:cs typeface="Segoe UI" panose="020B0502040204020203" pitchFamily="34" charset="0"/>
              </a:rPr>
              <a:t>créative</a:t>
            </a:r>
            <a:endParaRPr lang="nl-BE" sz="4000" b="1" dirty="0">
              <a:solidFill>
                <a:prstClr val="black"/>
              </a:solidFill>
              <a:latin typeface="Segoe UI" panose="020B0502040204020203" pitchFamily="34" charset="0"/>
              <a:cs typeface="Segoe UI" panose="020B0502040204020203" pitchFamily="34" charset="0"/>
            </a:endParaRPr>
          </a:p>
        </p:txBody>
      </p:sp>
      <p:sp>
        <p:nvSpPr>
          <p:cNvPr id="7" name="Tekstvak 6"/>
          <p:cNvSpPr txBox="1"/>
          <p:nvPr/>
        </p:nvSpPr>
        <p:spPr>
          <a:xfrm>
            <a:off x="626533" y="1859465"/>
            <a:ext cx="10922000" cy="369332"/>
          </a:xfrm>
          <a:prstGeom prst="rect">
            <a:avLst/>
          </a:prstGeom>
          <a:noFill/>
        </p:spPr>
        <p:txBody>
          <a:bodyPr wrap="square" rtlCol="0">
            <a:spAutoFit/>
          </a:bodyPr>
          <a:lstStyle/>
          <a:p>
            <a:r>
              <a:rPr lang="nl-BE" dirty="0" err="1">
                <a:solidFill>
                  <a:prstClr val="black"/>
                </a:solidFill>
                <a:latin typeface="Segoe UI" panose="020B0502040204020203" pitchFamily="34" charset="0"/>
                <a:cs typeface="Segoe UI" panose="020B0502040204020203" pitchFamily="34" charset="0"/>
              </a:rPr>
              <a:t>Comment</a:t>
            </a:r>
            <a:r>
              <a:rPr lang="nl-BE" dirty="0">
                <a:solidFill>
                  <a:prstClr val="black"/>
                </a:solidFill>
                <a:latin typeface="Segoe UI" panose="020B0502040204020203" pitchFamily="34" charset="0"/>
                <a:cs typeface="Segoe UI" panose="020B0502040204020203" pitchFamily="34" charset="0"/>
              </a:rPr>
              <a:t> </a:t>
            </a:r>
            <a:r>
              <a:rPr lang="nl-BE" dirty="0" err="1">
                <a:solidFill>
                  <a:prstClr val="black"/>
                </a:solidFill>
                <a:latin typeface="Segoe UI" panose="020B0502040204020203" pitchFamily="34" charset="0"/>
                <a:cs typeface="Segoe UI" panose="020B0502040204020203" pitchFamily="34" charset="0"/>
              </a:rPr>
              <a:t>puis-je</a:t>
            </a:r>
            <a:r>
              <a:rPr lang="nl-BE" dirty="0">
                <a:solidFill>
                  <a:prstClr val="black"/>
                </a:solidFill>
                <a:latin typeface="Segoe UI" panose="020B0502040204020203" pitchFamily="34" charset="0"/>
                <a:cs typeface="Segoe UI" panose="020B0502040204020203" pitchFamily="34" charset="0"/>
              </a:rPr>
              <a:t> </a:t>
            </a:r>
            <a:r>
              <a:rPr lang="nl-BE" dirty="0" err="1">
                <a:solidFill>
                  <a:prstClr val="black"/>
                </a:solidFill>
                <a:latin typeface="Segoe UI" panose="020B0502040204020203" pitchFamily="34" charset="0"/>
                <a:cs typeface="Segoe UI" panose="020B0502040204020203" pitchFamily="34" charset="0"/>
              </a:rPr>
              <a:t>résister</a:t>
            </a:r>
            <a:r>
              <a:rPr lang="nl-BE" dirty="0">
                <a:solidFill>
                  <a:prstClr val="black"/>
                </a:solidFill>
                <a:latin typeface="Segoe UI" panose="020B0502040204020203" pitchFamily="34" charset="0"/>
                <a:cs typeface="Segoe UI" panose="020B0502040204020203" pitchFamily="34" charset="0"/>
              </a:rPr>
              <a:t> ?</a:t>
            </a:r>
          </a:p>
        </p:txBody>
      </p:sp>
      <p:sp>
        <p:nvSpPr>
          <p:cNvPr id="2" name="Tijdelijke aanduiding voor dianummer 1"/>
          <p:cNvSpPr>
            <a:spLocks noGrp="1"/>
          </p:cNvSpPr>
          <p:nvPr>
            <p:ph type="sldNum" sz="quarter" idx="12"/>
          </p:nvPr>
        </p:nvSpPr>
        <p:spPr/>
        <p:txBody>
          <a:bodyPr/>
          <a:lstStyle/>
          <a:p>
            <a:fld id="{ACE34B9E-C2A9-4BFD-8ED8-8594D94E6E1D}" type="slidenum">
              <a:rPr lang="en-US" smtClean="0">
                <a:solidFill>
                  <a:prstClr val="black">
                    <a:tint val="75000"/>
                  </a:prstClr>
                </a:solidFill>
              </a:rPr>
              <a:pPr/>
              <a:t>14</a:t>
            </a:fld>
            <a:endParaRPr lang="en-US">
              <a:solidFill>
                <a:prstClr val="black">
                  <a:tint val="75000"/>
                </a:prstClr>
              </a:solidFill>
            </a:endParaRPr>
          </a:p>
        </p:txBody>
      </p:sp>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8930" y="468807"/>
            <a:ext cx="460733" cy="460733"/>
          </a:xfrm>
          <a:prstGeom prst="rect">
            <a:avLst/>
          </a:prstGeom>
        </p:spPr>
      </p:pic>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30231" y="493412"/>
            <a:ext cx="436603" cy="436603"/>
          </a:xfrm>
          <a:prstGeom prst="rect">
            <a:avLst/>
          </a:prstGeom>
        </p:spPr>
      </p:pic>
      <p:pic>
        <p:nvPicPr>
          <p:cNvPr id="9" name="Picture 8"/>
          <p:cNvPicPr>
            <a:picLocks noChangeAspect="1"/>
          </p:cNvPicPr>
          <p:nvPr/>
        </p:nvPicPr>
        <p:blipFill rotWithShape="1">
          <a:blip r:embed="rId5"/>
          <a:srcRect l="12455" t="39285" r="27009" b="12263"/>
          <a:stretch/>
        </p:blipFill>
        <p:spPr>
          <a:xfrm>
            <a:off x="2988127" y="2228797"/>
            <a:ext cx="5565019" cy="2505490"/>
          </a:xfrm>
          <a:prstGeom prst="rect">
            <a:avLst/>
          </a:prstGeom>
        </p:spPr>
      </p:pic>
    </p:spTree>
    <p:extLst>
      <p:ext uri="{BB962C8B-B14F-4D97-AF65-F5344CB8AC3E}">
        <p14:creationId xmlns:p14="http://schemas.microsoft.com/office/powerpoint/2010/main" val="760959823"/>
      </p:ext>
    </p:extLst>
  </p:cSld>
  <p:clrMapOvr>
    <a:masterClrMapping/>
  </p:clrMapOvr>
  <p:transition spd="slow">
    <p:pu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07682"/>
        </a:solidFill>
        <a:effectLst/>
      </p:bgPr>
    </p:bg>
    <p:spTree>
      <p:nvGrpSpPr>
        <p:cNvPr id="1" name=""/>
        <p:cNvGrpSpPr/>
        <p:nvPr/>
      </p:nvGrpSpPr>
      <p:grpSpPr>
        <a:xfrm>
          <a:off x="0" y="0"/>
          <a:ext cx="0" cy="0"/>
          <a:chOff x="0" y="0"/>
          <a:chExt cx="0" cy="0"/>
        </a:xfrm>
      </p:grpSpPr>
      <p:sp>
        <p:nvSpPr>
          <p:cNvPr id="3" name="Titel 1"/>
          <p:cNvSpPr txBox="1">
            <a:spLocks/>
          </p:cNvSpPr>
          <p:nvPr/>
        </p:nvSpPr>
        <p:spPr>
          <a:xfrm>
            <a:off x="1981921" y="4900713"/>
            <a:ext cx="8229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BE" sz="6600" b="1" dirty="0" smtClean="0">
                <a:solidFill>
                  <a:prstClr val="white"/>
                </a:solidFill>
                <a:latin typeface="Segoe UI" panose="020B0502040204020203" pitchFamily="34" charset="0"/>
                <a:ea typeface="Tahoma" panose="020B0604030504040204" pitchFamily="34" charset="0"/>
                <a:cs typeface="Segoe UI" panose="020B0502040204020203" pitchFamily="34" charset="0"/>
              </a:rPr>
              <a:t>liberté</a:t>
            </a:r>
            <a:endParaRPr lang="nl-BE" sz="6600" b="1" dirty="0">
              <a:solidFill>
                <a:prstClr val="white"/>
              </a:solidFill>
              <a:latin typeface="Segoe UI" panose="020B0502040204020203" pitchFamily="34" charset="0"/>
              <a:ea typeface="Tahoma" panose="020B0604030504040204" pitchFamily="34" charset="0"/>
              <a:cs typeface="Segoe UI" panose="020B0502040204020203" pitchFamily="34" charset="0"/>
            </a:endParaRPr>
          </a:p>
        </p:txBody>
      </p:sp>
      <p:pic>
        <p:nvPicPr>
          <p:cNvPr id="11" name="Afbeelding 10"/>
          <p:cNvPicPr>
            <a:picLocks noChangeAspect="1"/>
          </p:cNvPicPr>
          <p:nvPr/>
        </p:nvPicPr>
        <p:blipFill>
          <a:blip r:embed="rId3">
            <a:extLst>
              <a:ext uri="{BEBA8EAE-BF5A-486C-A8C5-ECC9F3942E4B}">
                <a14:imgProps xmlns:a14="http://schemas.microsoft.com/office/drawing/2010/main">
                  <a14:imgLayer r:embed="rId4">
                    <a14:imgEffect>
                      <a14:backgroundRemoval t="5848" b="98246" l="0" r="89434">
                        <a14:foregroundMark x1="78868" y1="20175" x2="16226" y2="13304"/>
                        <a14:foregroundMark x1="71698" y1="21637" x2="59245" y2="34357"/>
                        <a14:foregroundMark x1="47170" y1="37281" x2="12830" y2="28655"/>
                        <a14:foregroundMark x1="46415" y1="39766" x2="49434" y2="68713"/>
                        <a14:foregroundMark x1="67547" y1="47661" x2="66038" y2="83772"/>
                        <a14:foregroundMark x1="28302" y1="47661" x2="35094" y2="83772"/>
                        <a14:foregroundMark x1="18868" y1="50585" x2="14717" y2="54532"/>
                        <a14:foregroundMark x1="83774" y1="25292" x2="59245" y2="12573"/>
                        <a14:foregroundMark x1="36604" y1="13596" x2="10566" y2="18129"/>
                        <a14:foregroundMark x1="6415" y1="20468" x2="3396" y2="18713"/>
                        <a14:foregroundMark x1="33208" y1="92836" x2="28302" y2="93713"/>
                        <a14:foregroundMark x1="64151" y1="87573" x2="53585" y2="93713"/>
                        <a14:foregroundMark x1="61887" y1="92836" x2="48679" y2="9605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510933" y="761628"/>
            <a:ext cx="1171575" cy="3352800"/>
          </a:xfrm>
          <a:prstGeom prst="rect">
            <a:avLst/>
          </a:prstGeom>
          <a:noFill/>
          <a:ln>
            <a:noFill/>
          </a:ln>
        </p:spPr>
      </p:pic>
      <p:sp>
        <p:nvSpPr>
          <p:cNvPr id="2" name="Tijdelijke aanduiding voor dianummer 1"/>
          <p:cNvSpPr>
            <a:spLocks noGrp="1"/>
          </p:cNvSpPr>
          <p:nvPr>
            <p:ph type="sldNum" sz="quarter" idx="12"/>
          </p:nvPr>
        </p:nvSpPr>
        <p:spPr/>
        <p:txBody>
          <a:bodyPr/>
          <a:lstStyle/>
          <a:p>
            <a:fld id="{9F772675-117E-4E30-A455-D00F79FAFC31}" type="slidenum">
              <a:rPr lang="nl-BE" smtClean="0">
                <a:solidFill>
                  <a:prstClr val="black">
                    <a:tint val="75000"/>
                  </a:prstClr>
                </a:solidFill>
              </a:rPr>
              <a:pPr/>
              <a:t>15</a:t>
            </a:fld>
            <a:endParaRPr lang="nl-BE">
              <a:solidFill>
                <a:prstClr val="black">
                  <a:tint val="75000"/>
                </a:prstClr>
              </a:solidFill>
            </a:endParaRPr>
          </a:p>
        </p:txBody>
      </p:sp>
    </p:spTree>
    <p:extLst>
      <p:ext uri="{BB962C8B-B14F-4D97-AF65-F5344CB8AC3E}">
        <p14:creationId xmlns:p14="http://schemas.microsoft.com/office/powerpoint/2010/main" val="2724229705"/>
      </p:ext>
    </p:extLst>
  </p:cSld>
  <p:clrMapOvr>
    <a:masterClrMapping/>
  </p:clrMapOvr>
  <p:transition spd="slow">
    <p:pu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0" y="5722883"/>
            <a:ext cx="12192000" cy="1135117"/>
          </a:xfrm>
          <a:prstGeom prst="rect">
            <a:avLst/>
          </a:prstGeom>
          <a:solidFill>
            <a:srgbClr val="C07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ekstvak 3"/>
          <p:cNvSpPr txBox="1"/>
          <p:nvPr/>
        </p:nvSpPr>
        <p:spPr>
          <a:xfrm>
            <a:off x="626532" y="728133"/>
            <a:ext cx="8304404" cy="707886"/>
          </a:xfrm>
          <a:prstGeom prst="rect">
            <a:avLst/>
          </a:prstGeom>
          <a:noFill/>
        </p:spPr>
        <p:txBody>
          <a:bodyPr wrap="square" rtlCol="0">
            <a:spAutoFit/>
          </a:bodyPr>
          <a:lstStyle/>
          <a:p>
            <a:r>
              <a:rPr lang="nl-BE" sz="4000" b="1" dirty="0" err="1">
                <a:latin typeface="Segoe UI" panose="020B0502040204020203" pitchFamily="34" charset="0"/>
                <a:cs typeface="Segoe UI" panose="020B0502040204020203" pitchFamily="34" charset="0"/>
              </a:rPr>
              <a:t>T</a:t>
            </a:r>
            <a:r>
              <a:rPr lang="nl-BE" sz="4000" b="1" dirty="0" err="1" smtClean="0">
                <a:latin typeface="Segoe UI" panose="020B0502040204020203" pitchFamily="34" charset="0"/>
                <a:cs typeface="Segoe UI" panose="020B0502040204020203" pitchFamily="34" charset="0"/>
              </a:rPr>
              <a:t>âche</a:t>
            </a:r>
            <a:r>
              <a:rPr lang="nl-BE" sz="4000" b="1" dirty="0" smtClean="0">
                <a:latin typeface="Segoe UI" panose="020B0502040204020203" pitchFamily="34" charset="0"/>
                <a:cs typeface="Segoe UI" panose="020B0502040204020203" pitchFamily="34" charset="0"/>
              </a:rPr>
              <a:t> 1</a:t>
            </a:r>
            <a:r>
              <a:rPr lang="nl-BE" sz="4000" b="1" dirty="0">
                <a:latin typeface="Segoe UI" panose="020B0502040204020203" pitchFamily="34" charset="0"/>
                <a:cs typeface="Segoe UI" panose="020B0502040204020203" pitchFamily="34" charset="0"/>
              </a:rPr>
              <a:t>: </a:t>
            </a:r>
            <a:r>
              <a:rPr lang="nl-BE" sz="4000" b="1" dirty="0" err="1">
                <a:latin typeface="Segoe UI" panose="020B0502040204020203" pitchFamily="34" charset="0"/>
                <a:cs typeface="Segoe UI" panose="020B0502040204020203" pitchFamily="34" charset="0"/>
              </a:rPr>
              <a:t>Q</a:t>
            </a:r>
            <a:r>
              <a:rPr lang="nl-BE" sz="4000" b="1" dirty="0" err="1" smtClean="0">
                <a:latin typeface="Segoe UI" panose="020B0502040204020203" pitchFamily="34" charset="0"/>
                <a:cs typeface="Segoe UI" panose="020B0502040204020203" pitchFamily="34" charset="0"/>
              </a:rPr>
              <a:t>u'est-ce</a:t>
            </a:r>
            <a:r>
              <a:rPr lang="nl-BE" sz="4000" b="1" dirty="0" smtClean="0">
                <a:latin typeface="Segoe UI" panose="020B0502040204020203" pitchFamily="34" charset="0"/>
                <a:cs typeface="Segoe UI" panose="020B0502040204020203" pitchFamily="34" charset="0"/>
              </a:rPr>
              <a:t> </a:t>
            </a:r>
            <a:r>
              <a:rPr lang="nl-BE" sz="4000" b="1" dirty="0">
                <a:latin typeface="Segoe UI" panose="020B0502040204020203" pitchFamily="34" charset="0"/>
                <a:cs typeface="Segoe UI" panose="020B0502040204020203" pitchFamily="34" charset="0"/>
              </a:rPr>
              <a:t>que la </a:t>
            </a:r>
            <a:r>
              <a:rPr lang="nl-BE" sz="4000" b="1" dirty="0" err="1">
                <a:latin typeface="Segoe UI" panose="020B0502040204020203" pitchFamily="34" charset="0"/>
                <a:cs typeface="Segoe UI" panose="020B0502040204020203" pitchFamily="34" charset="0"/>
              </a:rPr>
              <a:t>liberté</a:t>
            </a:r>
            <a:r>
              <a:rPr lang="nl-BE" sz="4000" b="1" dirty="0">
                <a:latin typeface="Segoe UI" panose="020B0502040204020203" pitchFamily="34" charset="0"/>
                <a:cs typeface="Segoe UI" panose="020B0502040204020203" pitchFamily="34" charset="0"/>
              </a:rPr>
              <a:t> ?</a:t>
            </a:r>
          </a:p>
        </p:txBody>
      </p:sp>
      <p:sp>
        <p:nvSpPr>
          <p:cNvPr id="2" name="Tijdelijke aanduiding voor dianummer 1"/>
          <p:cNvSpPr>
            <a:spLocks noGrp="1"/>
          </p:cNvSpPr>
          <p:nvPr>
            <p:ph type="sldNum" sz="quarter" idx="12"/>
          </p:nvPr>
        </p:nvSpPr>
        <p:spPr/>
        <p:txBody>
          <a:bodyPr/>
          <a:lstStyle/>
          <a:p>
            <a:fld id="{ACE34B9E-C2A9-4BFD-8ED8-8594D94E6E1D}" type="slidenum">
              <a:rPr lang="en-US" smtClean="0"/>
              <a:t>16</a:t>
            </a:fld>
            <a:endParaRPr lang="en-US" dirty="0"/>
          </a:p>
        </p:txBody>
      </p:sp>
      <p:sp>
        <p:nvSpPr>
          <p:cNvPr id="6" name="Tekstvak 5"/>
          <p:cNvSpPr txBox="1"/>
          <p:nvPr/>
        </p:nvSpPr>
        <p:spPr>
          <a:xfrm>
            <a:off x="635000" y="3191102"/>
            <a:ext cx="10922000" cy="369332"/>
          </a:xfrm>
          <a:prstGeom prst="rect">
            <a:avLst/>
          </a:prstGeom>
          <a:noFill/>
        </p:spPr>
        <p:txBody>
          <a:bodyPr wrap="square" rtlCol="0">
            <a:spAutoFit/>
          </a:bodyPr>
          <a:lstStyle/>
          <a:p>
            <a:pPr algn="ctr"/>
            <a:r>
              <a:rPr lang="fr-FR" dirty="0">
                <a:latin typeface="Segoe UI" panose="020B0502040204020203" pitchFamily="34" charset="0"/>
                <a:cs typeface="Segoe UI" panose="020B0502040204020203" pitchFamily="34" charset="0"/>
              </a:rPr>
              <a:t>La </a:t>
            </a:r>
            <a:r>
              <a:rPr lang="fr-FR" dirty="0" smtClean="0">
                <a:latin typeface="Segoe UI" panose="020B0502040204020203" pitchFamily="34" charset="0"/>
                <a:cs typeface="Segoe UI" panose="020B0502040204020203" pitchFamily="34" charset="0"/>
              </a:rPr>
              <a:t>liberté, c’est grignoter autant </a:t>
            </a:r>
            <a:r>
              <a:rPr lang="fr-FR" dirty="0">
                <a:latin typeface="Segoe UI" panose="020B0502040204020203" pitchFamily="34" charset="0"/>
                <a:cs typeface="Segoe UI" panose="020B0502040204020203" pitchFamily="34" charset="0"/>
              </a:rPr>
              <a:t>que l'on veut.</a:t>
            </a:r>
            <a:endParaRPr lang="nl-BE" dirty="0">
              <a:latin typeface="Segoe UI" panose="020B0502040204020203" pitchFamily="34" charset="0"/>
              <a:cs typeface="Segoe UI" panose="020B0502040204020203" pitchFamily="34" charset="0"/>
            </a:endParaRPr>
          </a:p>
        </p:txBody>
      </p:sp>
      <p:sp>
        <p:nvSpPr>
          <p:cNvPr id="8" name="Tekstvak 7"/>
          <p:cNvSpPr txBox="1"/>
          <p:nvPr/>
        </p:nvSpPr>
        <p:spPr>
          <a:xfrm>
            <a:off x="626532" y="4588533"/>
            <a:ext cx="10922000" cy="369332"/>
          </a:xfrm>
          <a:prstGeom prst="rect">
            <a:avLst/>
          </a:prstGeom>
          <a:noFill/>
        </p:spPr>
        <p:txBody>
          <a:bodyPr wrap="square" rtlCol="0">
            <a:spAutoFit/>
          </a:bodyPr>
          <a:lstStyle/>
          <a:p>
            <a:pPr algn="ctr"/>
            <a:r>
              <a:rPr lang="fr-FR" dirty="0">
                <a:latin typeface="Segoe UI" panose="020B0502040204020203" pitchFamily="34" charset="0"/>
                <a:cs typeface="Segoe UI" panose="020B0502040204020203" pitchFamily="34" charset="0"/>
              </a:rPr>
              <a:t>Les enfants devraient être libres de refuser si maman ou papa leur demande de faire un travail.</a:t>
            </a:r>
            <a:endParaRPr lang="nl-BE" dirty="0">
              <a:latin typeface="Segoe UI" panose="020B0502040204020203" pitchFamily="34" charset="0"/>
              <a:cs typeface="Segoe UI" panose="020B0502040204020203" pitchFamily="34" charset="0"/>
            </a:endParaRPr>
          </a:p>
        </p:txBody>
      </p:sp>
      <p:sp>
        <p:nvSpPr>
          <p:cNvPr id="9" name="Tekstvak 8"/>
          <p:cNvSpPr txBox="1"/>
          <p:nvPr/>
        </p:nvSpPr>
        <p:spPr>
          <a:xfrm>
            <a:off x="1175808" y="4127609"/>
            <a:ext cx="10922000" cy="369332"/>
          </a:xfrm>
          <a:prstGeom prst="rect">
            <a:avLst/>
          </a:prstGeom>
          <a:noFill/>
        </p:spPr>
        <p:txBody>
          <a:bodyPr wrap="square" rtlCol="0">
            <a:spAutoFit/>
          </a:bodyPr>
          <a:lstStyle/>
          <a:p>
            <a:pPr algn="ctr"/>
            <a:r>
              <a:rPr lang="fr-FR" dirty="0">
                <a:latin typeface="Segoe UI" panose="020B0502040204020203" pitchFamily="34" charset="0"/>
                <a:cs typeface="Segoe UI" panose="020B0502040204020203" pitchFamily="34" charset="0"/>
              </a:rPr>
              <a:t>La liberté, c'est écrire et lire ce que l'on veut.</a:t>
            </a:r>
            <a:endParaRPr lang="nl-BE" dirty="0">
              <a:latin typeface="Segoe UI" panose="020B0502040204020203" pitchFamily="34" charset="0"/>
              <a:cs typeface="Segoe UI" panose="020B0502040204020203" pitchFamily="34" charset="0"/>
            </a:endParaRPr>
          </a:p>
        </p:txBody>
      </p:sp>
      <p:sp>
        <p:nvSpPr>
          <p:cNvPr id="10" name="Tekstvak 9"/>
          <p:cNvSpPr txBox="1"/>
          <p:nvPr/>
        </p:nvSpPr>
        <p:spPr>
          <a:xfrm>
            <a:off x="324101" y="2785895"/>
            <a:ext cx="10922000" cy="369332"/>
          </a:xfrm>
          <a:prstGeom prst="rect">
            <a:avLst/>
          </a:prstGeom>
          <a:noFill/>
        </p:spPr>
        <p:txBody>
          <a:bodyPr wrap="square" rtlCol="0">
            <a:spAutoFit/>
          </a:bodyPr>
          <a:lstStyle/>
          <a:p>
            <a:pPr algn="ctr"/>
            <a:r>
              <a:rPr lang="fr-FR" dirty="0">
                <a:latin typeface="Segoe UI" panose="020B0502040204020203" pitchFamily="34" charset="0"/>
                <a:cs typeface="Segoe UI" panose="020B0502040204020203" pitchFamily="34" charset="0"/>
              </a:rPr>
              <a:t>Il n'est pas facile de </a:t>
            </a:r>
            <a:r>
              <a:rPr lang="fr-FR" dirty="0" smtClean="0">
                <a:latin typeface="Segoe UI" panose="020B0502040204020203" pitchFamily="34" charset="0"/>
                <a:cs typeface="Segoe UI" panose="020B0502040204020203" pitchFamily="34" charset="0"/>
              </a:rPr>
              <a:t>gérer la liberté</a:t>
            </a:r>
            <a:r>
              <a:rPr lang="fr-FR" dirty="0">
                <a:latin typeface="Segoe UI" panose="020B0502040204020203" pitchFamily="34" charset="0"/>
                <a:cs typeface="Segoe UI" panose="020B0502040204020203" pitchFamily="34" charset="0"/>
              </a:rPr>
              <a:t>.</a:t>
            </a:r>
            <a:endParaRPr lang="nl-BE" dirty="0">
              <a:latin typeface="Segoe UI" panose="020B0502040204020203" pitchFamily="34" charset="0"/>
              <a:cs typeface="Segoe UI" panose="020B0502040204020203" pitchFamily="34" charset="0"/>
            </a:endParaRPr>
          </a:p>
        </p:txBody>
      </p:sp>
      <p:sp>
        <p:nvSpPr>
          <p:cNvPr id="11" name="Tekstvak 10"/>
          <p:cNvSpPr txBox="1"/>
          <p:nvPr/>
        </p:nvSpPr>
        <p:spPr>
          <a:xfrm>
            <a:off x="778933" y="3686439"/>
            <a:ext cx="10922000" cy="369332"/>
          </a:xfrm>
          <a:prstGeom prst="rect">
            <a:avLst/>
          </a:prstGeom>
          <a:noFill/>
        </p:spPr>
        <p:txBody>
          <a:bodyPr wrap="square" rtlCol="0">
            <a:spAutoFit/>
          </a:bodyPr>
          <a:lstStyle/>
          <a:p>
            <a:pPr algn="ctr"/>
            <a:r>
              <a:rPr lang="fr-FR" dirty="0">
                <a:latin typeface="Segoe UI" panose="020B0502040204020203" pitchFamily="34" charset="0"/>
                <a:cs typeface="Segoe UI" panose="020B0502040204020203" pitchFamily="34" charset="0"/>
              </a:rPr>
              <a:t>Si les gens sont autorisés à dire tout ce qu'ils pensent, des conflits </a:t>
            </a:r>
            <a:r>
              <a:rPr lang="fr-FR" dirty="0" smtClean="0">
                <a:latin typeface="Segoe UI" panose="020B0502040204020203" pitchFamily="34" charset="0"/>
                <a:cs typeface="Segoe UI" panose="020B0502040204020203" pitchFamily="34" charset="0"/>
              </a:rPr>
              <a:t>peuvent surgir.</a:t>
            </a:r>
            <a:endParaRPr lang="nl-BE" sz="2800" b="1" dirty="0">
              <a:latin typeface="Frank Light" pitchFamily="50" charset="0"/>
            </a:endParaRPr>
          </a:p>
        </p:txBody>
      </p:sp>
      <p:sp>
        <p:nvSpPr>
          <p:cNvPr id="12" name="Tekstvak 11"/>
          <p:cNvSpPr txBox="1"/>
          <p:nvPr/>
        </p:nvSpPr>
        <p:spPr>
          <a:xfrm>
            <a:off x="778933" y="2384328"/>
            <a:ext cx="10922000" cy="369332"/>
          </a:xfrm>
          <a:prstGeom prst="rect">
            <a:avLst/>
          </a:prstGeom>
          <a:noFill/>
        </p:spPr>
        <p:txBody>
          <a:bodyPr wrap="square" rtlCol="0">
            <a:spAutoFit/>
          </a:bodyPr>
          <a:lstStyle/>
          <a:p>
            <a:pPr algn="ctr"/>
            <a:r>
              <a:rPr lang="fr-FR" dirty="0">
                <a:latin typeface="Segoe UI" panose="020B0502040204020203" pitchFamily="34" charset="0"/>
                <a:cs typeface="Segoe UI" panose="020B0502040204020203" pitchFamily="34" charset="0"/>
              </a:rPr>
              <a:t>Lorsque les gens commencent à proclamer des opinions comme des faits, cela devient dangereux.</a:t>
            </a:r>
            <a:endParaRPr lang="nl-BE" dirty="0">
              <a:latin typeface="Segoe UI" panose="020B0502040204020203" pitchFamily="34" charset="0"/>
              <a:cs typeface="Segoe UI" panose="020B0502040204020203" pitchFamily="34" charset="0"/>
            </a:endParaRPr>
          </a:p>
        </p:txBody>
      </p:sp>
      <p:sp>
        <p:nvSpPr>
          <p:cNvPr id="13" name="Tekstvak 12"/>
          <p:cNvSpPr txBox="1"/>
          <p:nvPr/>
        </p:nvSpPr>
        <p:spPr>
          <a:xfrm>
            <a:off x="431800" y="1881545"/>
            <a:ext cx="10922000" cy="369332"/>
          </a:xfrm>
          <a:prstGeom prst="rect">
            <a:avLst/>
          </a:prstGeom>
          <a:noFill/>
        </p:spPr>
        <p:txBody>
          <a:bodyPr wrap="square" rtlCol="0">
            <a:spAutoFit/>
          </a:bodyPr>
          <a:lstStyle/>
          <a:p>
            <a:pPr algn="ctr"/>
            <a:r>
              <a:rPr lang="nl-BE" dirty="0" smtClean="0">
                <a:latin typeface="Segoe UI" panose="020B0502040204020203" pitchFamily="34" charset="0"/>
                <a:cs typeface="Segoe UI" panose="020B0502040204020203" pitchFamily="34" charset="0"/>
              </a:rPr>
              <a:t>La </a:t>
            </a:r>
            <a:r>
              <a:rPr lang="nl-BE" dirty="0" err="1" smtClean="0">
                <a:latin typeface="Segoe UI" panose="020B0502040204020203" pitchFamily="34" charset="0"/>
                <a:cs typeface="Segoe UI" panose="020B0502040204020203" pitchFamily="34" charset="0"/>
              </a:rPr>
              <a:t>liberté</a:t>
            </a:r>
            <a:r>
              <a:rPr lang="nl-BE" dirty="0" smtClean="0">
                <a:latin typeface="Segoe UI" panose="020B0502040204020203" pitchFamily="34" charset="0"/>
                <a:cs typeface="Segoe UI" panose="020B0502040204020203" pitchFamily="34" charset="0"/>
              </a:rPr>
              <a:t>, </a:t>
            </a:r>
            <a:r>
              <a:rPr lang="nl-BE" dirty="0" err="1" smtClean="0">
                <a:latin typeface="Segoe UI" panose="020B0502040204020203" pitchFamily="34" charset="0"/>
                <a:cs typeface="Segoe UI" panose="020B0502040204020203" pitchFamily="34" charset="0"/>
              </a:rPr>
              <a:t>c’est</a:t>
            </a:r>
            <a:r>
              <a:rPr lang="nl-BE" dirty="0" smtClean="0">
                <a:latin typeface="Segoe UI" panose="020B0502040204020203" pitchFamily="34" charset="0"/>
                <a:cs typeface="Segoe UI" panose="020B0502040204020203" pitchFamily="34" charset="0"/>
              </a:rPr>
              <a:t> ne pas </a:t>
            </a:r>
            <a:r>
              <a:rPr lang="nl-BE" dirty="0" err="1" smtClean="0">
                <a:latin typeface="Segoe UI" panose="020B0502040204020203" pitchFamily="34" charset="0"/>
                <a:cs typeface="Segoe UI" panose="020B0502040204020203" pitchFamily="34" charset="0"/>
              </a:rPr>
              <a:t>tenir</a:t>
            </a:r>
            <a:r>
              <a:rPr lang="nl-BE" dirty="0" smtClean="0">
                <a:latin typeface="Segoe UI" panose="020B0502040204020203" pitchFamily="34" charset="0"/>
                <a:cs typeface="Segoe UI" panose="020B0502040204020203" pitchFamily="34" charset="0"/>
              </a:rPr>
              <a:t> </a:t>
            </a:r>
            <a:r>
              <a:rPr lang="nl-BE" dirty="0" err="1" smtClean="0">
                <a:latin typeface="Segoe UI" panose="020B0502040204020203" pitchFamily="34" charset="0"/>
                <a:cs typeface="Segoe UI" panose="020B0502040204020203" pitchFamily="34" charset="0"/>
              </a:rPr>
              <a:t>compte</a:t>
            </a:r>
            <a:r>
              <a:rPr lang="nl-BE" dirty="0" smtClean="0">
                <a:latin typeface="Segoe UI" panose="020B0502040204020203" pitchFamily="34" charset="0"/>
                <a:cs typeface="Segoe UI" panose="020B0502040204020203" pitchFamily="34" charset="0"/>
              </a:rPr>
              <a:t> des </a:t>
            </a:r>
            <a:r>
              <a:rPr lang="nl-BE" dirty="0" err="1" smtClean="0">
                <a:latin typeface="Segoe UI" panose="020B0502040204020203" pitchFamily="34" charset="0"/>
                <a:cs typeface="Segoe UI" panose="020B0502040204020203" pitchFamily="34" charset="0"/>
              </a:rPr>
              <a:t>autres</a:t>
            </a:r>
            <a:r>
              <a:rPr lang="nl-BE" dirty="0" smtClean="0">
                <a:latin typeface="Segoe UI" panose="020B0502040204020203" pitchFamily="34" charset="0"/>
                <a:cs typeface="Segoe UI" panose="020B0502040204020203" pitchFamily="34" charset="0"/>
              </a:rPr>
              <a:t>.</a:t>
            </a:r>
            <a:endParaRPr lang="nl-BE" dirty="0">
              <a:latin typeface="Segoe UI" panose="020B0502040204020203" pitchFamily="34" charset="0"/>
              <a:cs typeface="Segoe UI" panose="020B0502040204020203" pitchFamily="34" charset="0"/>
            </a:endParaRPr>
          </a:p>
        </p:txBody>
      </p:sp>
      <p:sp>
        <p:nvSpPr>
          <p:cNvPr id="5" name="Tekstvak 4"/>
          <p:cNvSpPr txBox="1"/>
          <p:nvPr/>
        </p:nvSpPr>
        <p:spPr>
          <a:xfrm>
            <a:off x="79899" y="5828776"/>
            <a:ext cx="1864311" cy="923330"/>
          </a:xfrm>
          <a:prstGeom prst="rect">
            <a:avLst/>
          </a:prstGeom>
          <a:noFill/>
        </p:spPr>
        <p:txBody>
          <a:bodyPr wrap="square" rtlCol="0">
            <a:spAutoFit/>
          </a:bodyPr>
          <a:lstStyle/>
          <a:p>
            <a:r>
              <a:rPr lang="fr-FR" dirty="0">
                <a:latin typeface="Segoe UI" panose="020B0502040204020203" pitchFamily="34" charset="0"/>
                <a:cs typeface="Segoe UI" panose="020B0502040204020203" pitchFamily="34" charset="0"/>
              </a:rPr>
              <a:t>Je suis </a:t>
            </a:r>
            <a:r>
              <a:rPr lang="fr-FR" dirty="0" smtClean="0">
                <a:latin typeface="Segoe UI" panose="020B0502040204020203" pitchFamily="34" charset="0"/>
                <a:cs typeface="Segoe UI" panose="020B0502040204020203" pitchFamily="34" charset="0"/>
              </a:rPr>
              <a:t/>
            </a:r>
            <a:br>
              <a:rPr lang="fr-FR" dirty="0" smtClean="0">
                <a:latin typeface="Segoe UI" panose="020B0502040204020203" pitchFamily="34" charset="0"/>
                <a:cs typeface="Segoe UI" panose="020B0502040204020203" pitchFamily="34" charset="0"/>
              </a:rPr>
            </a:br>
            <a:r>
              <a:rPr lang="fr-FR" dirty="0" smtClean="0">
                <a:latin typeface="Segoe UI" panose="020B0502040204020203" pitchFamily="34" charset="0"/>
                <a:cs typeface="Segoe UI" panose="020B0502040204020203" pitchFamily="34" charset="0"/>
              </a:rPr>
              <a:t>tout </a:t>
            </a:r>
            <a:r>
              <a:rPr lang="fr-FR" dirty="0">
                <a:latin typeface="Segoe UI" panose="020B0502040204020203" pitchFamily="34" charset="0"/>
                <a:cs typeface="Segoe UI" panose="020B0502040204020203" pitchFamily="34" charset="0"/>
              </a:rPr>
              <a:t>à </a:t>
            </a:r>
            <a:r>
              <a:rPr lang="fr-FR" dirty="0" smtClean="0">
                <a:latin typeface="Segoe UI" panose="020B0502040204020203" pitchFamily="34" charset="0"/>
                <a:cs typeface="Segoe UI" panose="020B0502040204020203" pitchFamily="34" charset="0"/>
              </a:rPr>
              <a:t>fait d'accord</a:t>
            </a:r>
            <a:endParaRPr lang="nl-BE" dirty="0">
              <a:latin typeface="Segoe UI" panose="020B0502040204020203" pitchFamily="34" charset="0"/>
              <a:cs typeface="Segoe UI" panose="020B0502040204020203" pitchFamily="34" charset="0"/>
            </a:endParaRPr>
          </a:p>
        </p:txBody>
      </p:sp>
      <p:sp>
        <p:nvSpPr>
          <p:cNvPr id="14" name="Tekstvak 13"/>
          <p:cNvSpPr txBox="1"/>
          <p:nvPr/>
        </p:nvSpPr>
        <p:spPr>
          <a:xfrm>
            <a:off x="9685539" y="6105775"/>
            <a:ext cx="2343704" cy="369332"/>
          </a:xfrm>
          <a:prstGeom prst="rect">
            <a:avLst/>
          </a:prstGeom>
          <a:noFill/>
        </p:spPr>
        <p:txBody>
          <a:bodyPr wrap="square" rtlCol="0">
            <a:spAutoFit/>
          </a:bodyPr>
          <a:lstStyle/>
          <a:p>
            <a:r>
              <a:rPr lang="fr-BE" dirty="0" smtClean="0">
                <a:latin typeface="Segoe UI" panose="020B0502040204020203" pitchFamily="34" charset="0"/>
                <a:cs typeface="Segoe UI" panose="020B0502040204020203" pitchFamily="34" charset="0"/>
              </a:rPr>
              <a:t>Pas du tout d'accord</a:t>
            </a:r>
            <a:endParaRPr lang="fr-BE" dirty="0">
              <a:latin typeface="Segoe UI" panose="020B0502040204020203" pitchFamily="34" charset="0"/>
              <a:cs typeface="Segoe UI" panose="020B0502040204020203" pitchFamily="34" charset="0"/>
            </a:endParaRPr>
          </a:p>
        </p:txBody>
      </p:sp>
      <p:cxnSp>
        <p:nvCxnSpPr>
          <p:cNvPr id="16" name="Rechte verbindingslijn met pijl 15"/>
          <p:cNvCxnSpPr/>
          <p:nvPr/>
        </p:nvCxnSpPr>
        <p:spPr>
          <a:xfrm>
            <a:off x="1363436" y="6290441"/>
            <a:ext cx="8246229" cy="327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4984353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1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P spid="9" grpId="0"/>
      <p:bldP spid="9" grpId="1"/>
      <p:bldP spid="10" grpId="0"/>
      <p:bldP spid="10" grpId="1"/>
      <p:bldP spid="11" grpId="0"/>
      <p:bldP spid="11" grpId="1"/>
      <p:bldP spid="12" grpId="0"/>
      <p:bldP spid="12" grpId="1"/>
      <p:bldP spid="13" grpId="0"/>
      <p:bldP spid="1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0" y="5722883"/>
            <a:ext cx="12192000" cy="1135117"/>
          </a:xfrm>
          <a:prstGeom prst="rect">
            <a:avLst/>
          </a:prstGeom>
          <a:solidFill>
            <a:srgbClr val="C07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ekstvak 3"/>
          <p:cNvSpPr txBox="1"/>
          <p:nvPr/>
        </p:nvSpPr>
        <p:spPr>
          <a:xfrm>
            <a:off x="626533" y="718255"/>
            <a:ext cx="7874000" cy="707886"/>
          </a:xfrm>
          <a:prstGeom prst="rect">
            <a:avLst/>
          </a:prstGeom>
          <a:noFill/>
        </p:spPr>
        <p:txBody>
          <a:bodyPr wrap="square" rtlCol="0">
            <a:spAutoFit/>
          </a:bodyPr>
          <a:lstStyle/>
          <a:p>
            <a:r>
              <a:rPr lang="nl-BE" sz="4000" b="1" dirty="0">
                <a:latin typeface="Segoe UI" panose="020B0502040204020203" pitchFamily="34" charset="0"/>
                <a:cs typeface="Segoe UI" panose="020B0502040204020203" pitchFamily="34" charset="0"/>
              </a:rPr>
              <a:t>T</a:t>
            </a:r>
            <a:r>
              <a:rPr lang="nl-BE" sz="4000" b="1" dirty="0" smtClean="0">
                <a:latin typeface="Segoe UI" panose="020B0502040204020203" pitchFamily="34" charset="0"/>
                <a:cs typeface="Segoe UI" panose="020B0502040204020203" pitchFamily="34" charset="0"/>
              </a:rPr>
              <a:t>âche </a:t>
            </a:r>
            <a:r>
              <a:rPr lang="nl-BE" sz="4000" b="1" dirty="0">
                <a:latin typeface="Segoe UI" panose="020B0502040204020203" pitchFamily="34" charset="0"/>
                <a:cs typeface="Segoe UI" panose="020B0502040204020203" pitchFamily="34" charset="0"/>
              </a:rPr>
              <a:t>2: </a:t>
            </a:r>
            <a:r>
              <a:rPr lang="nl-BE" sz="4000" b="1" dirty="0" smtClean="0">
                <a:latin typeface="Segoe UI" panose="020B0502040204020203" pitchFamily="34" charset="0"/>
                <a:cs typeface="Segoe UI" panose="020B0502040204020203" pitchFamily="34" charset="0"/>
              </a:rPr>
              <a:t>libre ou pas</a:t>
            </a:r>
            <a:r>
              <a:rPr lang="nl-BE" sz="4000" b="1" dirty="0" smtClean="0">
                <a:latin typeface="Segoe UI" panose="020B0502040204020203" pitchFamily="34" charset="0"/>
                <a:cs typeface="Segoe UI" panose="020B0502040204020203" pitchFamily="34" charset="0"/>
              </a:rPr>
              <a:t> </a:t>
            </a:r>
            <a:r>
              <a:rPr lang="nl-BE" sz="4000" b="1" dirty="0">
                <a:latin typeface="Segoe UI" panose="020B0502040204020203" pitchFamily="34" charset="0"/>
                <a:cs typeface="Segoe UI" panose="020B0502040204020203" pitchFamily="34" charset="0"/>
              </a:rPr>
              <a:t>libre !</a:t>
            </a:r>
          </a:p>
        </p:txBody>
      </p:sp>
      <p:sp>
        <p:nvSpPr>
          <p:cNvPr id="7" name="Tekstvak 6"/>
          <p:cNvSpPr txBox="1"/>
          <p:nvPr/>
        </p:nvSpPr>
        <p:spPr>
          <a:xfrm>
            <a:off x="626533" y="1862507"/>
            <a:ext cx="10922000" cy="369332"/>
          </a:xfrm>
          <a:prstGeom prst="rect">
            <a:avLst/>
          </a:prstGeom>
          <a:noFill/>
        </p:spPr>
        <p:txBody>
          <a:bodyPr wrap="square" rtlCol="0">
            <a:spAutoFit/>
          </a:bodyPr>
          <a:lstStyle/>
          <a:p>
            <a:r>
              <a:rPr lang="nl-BE" dirty="0">
                <a:latin typeface="Segoe UI" panose="020B0502040204020203" pitchFamily="34" charset="0"/>
                <a:cs typeface="Segoe UI" panose="020B0502040204020203" pitchFamily="34" charset="0"/>
              </a:rPr>
              <a:t>Quand vous sentez-vous </a:t>
            </a:r>
            <a:r>
              <a:rPr lang="nl-BE" dirty="0" smtClean="0">
                <a:latin typeface="Segoe UI" panose="020B0502040204020203" pitchFamily="34" charset="0"/>
                <a:cs typeface="Segoe UI" panose="020B0502040204020203" pitchFamily="34" charset="0"/>
              </a:rPr>
              <a:t>libres </a:t>
            </a:r>
            <a:r>
              <a:rPr lang="nl-BE" dirty="0">
                <a:latin typeface="Segoe UI" panose="020B0502040204020203" pitchFamily="34" charset="0"/>
                <a:cs typeface="Segoe UI" panose="020B0502040204020203" pitchFamily="34" charset="0"/>
              </a:rPr>
              <a:t>?</a:t>
            </a:r>
          </a:p>
        </p:txBody>
      </p:sp>
      <p:sp>
        <p:nvSpPr>
          <p:cNvPr id="2" name="Tijdelijke aanduiding voor dianummer 1"/>
          <p:cNvSpPr>
            <a:spLocks noGrp="1"/>
          </p:cNvSpPr>
          <p:nvPr>
            <p:ph type="sldNum" sz="quarter" idx="12"/>
          </p:nvPr>
        </p:nvSpPr>
        <p:spPr/>
        <p:txBody>
          <a:bodyPr/>
          <a:lstStyle/>
          <a:p>
            <a:fld id="{ACE34B9E-C2A9-4BFD-8ED8-8594D94E6E1D}" type="slidenum">
              <a:rPr lang="en-US" smtClean="0"/>
              <a:t>17</a:t>
            </a:fld>
            <a:endParaRPr lang="en-US"/>
          </a:p>
        </p:txBody>
      </p:sp>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6300" y="497766"/>
            <a:ext cx="460733" cy="460733"/>
          </a:xfrm>
          <a:prstGeom prst="rect">
            <a:avLst/>
          </a:prstGeom>
        </p:spPr>
      </p:pic>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5178" y="497766"/>
            <a:ext cx="460733" cy="460733"/>
          </a:xfrm>
          <a:prstGeom prst="rect">
            <a:avLst/>
          </a:prstGeom>
        </p:spPr>
      </p:pic>
      <p:pic>
        <p:nvPicPr>
          <p:cNvPr id="9" name="Afbeelding 8" descr="C:\Users\tdesloovere\Downloads\hekvogel-AB.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2653" y="1666875"/>
            <a:ext cx="3850771" cy="4056008"/>
          </a:xfrm>
          <a:prstGeom prst="rect">
            <a:avLst/>
          </a:prstGeom>
          <a:noFill/>
          <a:ln>
            <a:noFill/>
          </a:ln>
        </p:spPr>
      </p:pic>
    </p:spTree>
    <p:extLst>
      <p:ext uri="{BB962C8B-B14F-4D97-AF65-F5344CB8AC3E}">
        <p14:creationId xmlns:p14="http://schemas.microsoft.com/office/powerpoint/2010/main" val="3923864070"/>
      </p:ext>
    </p:extLst>
  </p:cSld>
  <p:clrMapOvr>
    <a:masterClrMapping/>
  </p:clrMapOvr>
  <p:transition spd="slow">
    <p:push/>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0" y="5722883"/>
            <a:ext cx="12192000" cy="1135117"/>
          </a:xfrm>
          <a:prstGeom prst="rect">
            <a:avLst/>
          </a:prstGeom>
          <a:solidFill>
            <a:srgbClr val="C07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ekstvak 3"/>
          <p:cNvSpPr txBox="1"/>
          <p:nvPr/>
        </p:nvSpPr>
        <p:spPr>
          <a:xfrm>
            <a:off x="626533" y="728133"/>
            <a:ext cx="8805334" cy="769441"/>
          </a:xfrm>
          <a:prstGeom prst="rect">
            <a:avLst/>
          </a:prstGeom>
          <a:noFill/>
        </p:spPr>
        <p:txBody>
          <a:bodyPr wrap="square" rtlCol="0">
            <a:spAutoFit/>
          </a:bodyPr>
          <a:lstStyle/>
          <a:p>
            <a:r>
              <a:rPr lang="fr-BE" sz="4400" dirty="0">
                <a:latin typeface="Frank Medium" pitchFamily="50" charset="0"/>
              </a:rPr>
              <a:t>T</a:t>
            </a:r>
            <a:r>
              <a:rPr lang="fr-BE" sz="4400" dirty="0" smtClean="0">
                <a:latin typeface="Frank Medium" pitchFamily="50" charset="0"/>
              </a:rPr>
              <a:t>âche</a:t>
            </a:r>
            <a:r>
              <a:rPr lang="nl-BE" sz="4400" dirty="0" smtClean="0">
                <a:latin typeface="Frank Medium" pitchFamily="50" charset="0"/>
              </a:rPr>
              <a:t> </a:t>
            </a:r>
            <a:r>
              <a:rPr lang="nl-BE" sz="4400" dirty="0">
                <a:latin typeface="Frank Medium" pitchFamily="50" charset="0"/>
              </a:rPr>
              <a:t>3: </a:t>
            </a:r>
            <a:r>
              <a:rPr lang="nl-BE" sz="4400" dirty="0" err="1">
                <a:latin typeface="Frank Medium" pitchFamily="50" charset="0"/>
              </a:rPr>
              <a:t>A</a:t>
            </a:r>
            <a:r>
              <a:rPr lang="nl-BE" sz="4400" dirty="0" err="1" smtClean="0">
                <a:latin typeface="Frank Medium" pitchFamily="50" charset="0"/>
              </a:rPr>
              <a:t>ussi</a:t>
            </a:r>
            <a:r>
              <a:rPr lang="nl-BE" sz="4400" dirty="0" smtClean="0">
                <a:latin typeface="Frank Medium" pitchFamily="50" charset="0"/>
              </a:rPr>
              <a:t> </a:t>
            </a:r>
            <a:r>
              <a:rPr lang="nl-BE" sz="4400" dirty="0">
                <a:latin typeface="Frank Medium" pitchFamily="50" charset="0"/>
              </a:rPr>
              <a:t>libre </a:t>
            </a:r>
            <a:r>
              <a:rPr lang="nl-BE" sz="4400" dirty="0" err="1">
                <a:latin typeface="Frank Medium" pitchFamily="50" charset="0"/>
              </a:rPr>
              <a:t>qu'un</a:t>
            </a:r>
            <a:r>
              <a:rPr lang="nl-BE" sz="4400" dirty="0">
                <a:latin typeface="Frank Medium" pitchFamily="50" charset="0"/>
              </a:rPr>
              <a:t> </a:t>
            </a:r>
            <a:r>
              <a:rPr lang="nl-BE" sz="4400" dirty="0" err="1">
                <a:latin typeface="Frank Medium" pitchFamily="50" charset="0"/>
              </a:rPr>
              <a:t>oiseau</a:t>
            </a:r>
            <a:endParaRPr lang="nl-BE" sz="4400" dirty="0">
              <a:latin typeface="Frank Medium" pitchFamily="50" charset="0"/>
            </a:endParaRPr>
          </a:p>
        </p:txBody>
      </p:sp>
      <p:sp>
        <p:nvSpPr>
          <p:cNvPr id="7" name="Tekstvak 6"/>
          <p:cNvSpPr txBox="1"/>
          <p:nvPr/>
        </p:nvSpPr>
        <p:spPr>
          <a:xfrm>
            <a:off x="626533" y="1859465"/>
            <a:ext cx="10922000" cy="369332"/>
          </a:xfrm>
          <a:prstGeom prst="rect">
            <a:avLst/>
          </a:prstGeom>
          <a:noFill/>
        </p:spPr>
        <p:txBody>
          <a:bodyPr wrap="square" rtlCol="0">
            <a:spAutoFit/>
          </a:bodyPr>
          <a:lstStyle/>
          <a:p>
            <a:r>
              <a:rPr lang="fr-FR" dirty="0">
                <a:latin typeface="Segoe UI" panose="020B0502040204020203" pitchFamily="34" charset="0"/>
                <a:cs typeface="Segoe UI" panose="020B0502040204020203" pitchFamily="34" charset="0"/>
              </a:rPr>
              <a:t>Quelle est votre plus grande liberté ?</a:t>
            </a:r>
            <a:endParaRPr lang="nl-BE" dirty="0">
              <a:latin typeface="Segoe UI" panose="020B0502040204020203" pitchFamily="34" charset="0"/>
              <a:cs typeface="Segoe UI" panose="020B0502040204020203" pitchFamily="34" charset="0"/>
            </a:endParaRPr>
          </a:p>
        </p:txBody>
      </p:sp>
      <p:sp>
        <p:nvSpPr>
          <p:cNvPr id="2" name="Tijdelijke aanduiding voor dianummer 1"/>
          <p:cNvSpPr>
            <a:spLocks noGrp="1"/>
          </p:cNvSpPr>
          <p:nvPr>
            <p:ph type="sldNum" sz="quarter" idx="12"/>
          </p:nvPr>
        </p:nvSpPr>
        <p:spPr/>
        <p:txBody>
          <a:bodyPr/>
          <a:lstStyle/>
          <a:p>
            <a:fld id="{ACE34B9E-C2A9-4BFD-8ED8-8594D94E6E1D}" type="slidenum">
              <a:rPr lang="en-US" smtClean="0"/>
              <a:t>18</a:t>
            </a:fld>
            <a:endParaRPr lang="en-US"/>
          </a:p>
        </p:txBody>
      </p:sp>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5647" y="468808"/>
            <a:ext cx="460733" cy="460733"/>
          </a:xfrm>
          <a:prstGeom prst="rect">
            <a:avLst/>
          </a:prstGeom>
        </p:spPr>
      </p:pic>
      <p:pic>
        <p:nvPicPr>
          <p:cNvPr id="9" name="Afbeelding 8" descr="origami-duif vouwen"/>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648" t="1109" r="1557" b="1849"/>
          <a:stretch/>
        </p:blipFill>
        <p:spPr bwMode="auto">
          <a:xfrm>
            <a:off x="4552315" y="1649230"/>
            <a:ext cx="3070436" cy="392199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63104094"/>
      </p:ext>
    </p:extLst>
  </p:cSld>
  <p:clrMapOvr>
    <a:masterClrMapping/>
  </p:clrMapOvr>
  <p:transition spd="slow">
    <p:push/>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2C86E"/>
        </a:solidFill>
        <a:effectLst/>
      </p:bgPr>
    </p:bg>
    <p:spTree>
      <p:nvGrpSpPr>
        <p:cNvPr id="1" name=""/>
        <p:cNvGrpSpPr/>
        <p:nvPr/>
      </p:nvGrpSpPr>
      <p:grpSpPr>
        <a:xfrm>
          <a:off x="0" y="0"/>
          <a:ext cx="0" cy="0"/>
          <a:chOff x="0" y="0"/>
          <a:chExt cx="0" cy="0"/>
        </a:xfrm>
      </p:grpSpPr>
      <p:sp>
        <p:nvSpPr>
          <p:cNvPr id="3" name="Titel 1"/>
          <p:cNvSpPr txBox="1">
            <a:spLocks/>
          </p:cNvSpPr>
          <p:nvPr/>
        </p:nvSpPr>
        <p:spPr>
          <a:xfrm>
            <a:off x="1981921" y="4900713"/>
            <a:ext cx="8229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BE" sz="6600" b="1" dirty="0" smtClean="0">
                <a:solidFill>
                  <a:prstClr val="white"/>
                </a:solidFill>
                <a:latin typeface="Segoe UI" panose="020B0502040204020203" pitchFamily="34" charset="0"/>
                <a:ea typeface="Tahoma" panose="020B0604030504040204" pitchFamily="34" charset="0"/>
                <a:cs typeface="Segoe UI" panose="020B0502040204020203" pitchFamily="34" charset="0"/>
              </a:rPr>
              <a:t>Souvenez-vous!</a:t>
            </a:r>
            <a:endParaRPr lang="nl-BE" sz="6600" b="1" dirty="0">
              <a:solidFill>
                <a:prstClr val="white"/>
              </a:solidFill>
              <a:latin typeface="Segoe UI" panose="020B0502040204020203" pitchFamily="34" charset="0"/>
              <a:ea typeface="Tahoma" panose="020B0604030504040204" pitchFamily="34" charset="0"/>
              <a:cs typeface="Segoe UI" panose="020B0502040204020203" pitchFamily="34" charset="0"/>
            </a:endParaRPr>
          </a:p>
        </p:txBody>
      </p:sp>
      <p:pic>
        <p:nvPicPr>
          <p:cNvPr id="11" name="Afbeelding 10"/>
          <p:cNvPicPr>
            <a:picLocks noChangeAspect="1"/>
          </p:cNvPicPr>
          <p:nvPr/>
        </p:nvPicPr>
        <p:blipFill>
          <a:blip r:embed="rId3">
            <a:extLst>
              <a:ext uri="{BEBA8EAE-BF5A-486C-A8C5-ECC9F3942E4B}">
                <a14:imgProps xmlns:a14="http://schemas.microsoft.com/office/drawing/2010/main">
                  <a14:imgLayer r:embed="rId4">
                    <a14:imgEffect>
                      <a14:backgroundRemoval t="5848" b="98246" l="0" r="89434">
                        <a14:foregroundMark x1="78868" y1="20175" x2="16226" y2="13304"/>
                        <a14:foregroundMark x1="71698" y1="21637" x2="59245" y2="34357"/>
                        <a14:foregroundMark x1="47170" y1="37281" x2="12830" y2="28655"/>
                        <a14:foregroundMark x1="46415" y1="39766" x2="49434" y2="68713"/>
                        <a14:foregroundMark x1="67547" y1="47661" x2="66038" y2="83772"/>
                        <a14:foregroundMark x1="28302" y1="47661" x2="35094" y2="83772"/>
                        <a14:foregroundMark x1="18868" y1="50585" x2="14717" y2="54532"/>
                        <a14:foregroundMark x1="83774" y1="25292" x2="59245" y2="12573"/>
                        <a14:foregroundMark x1="36604" y1="13596" x2="10566" y2="18129"/>
                        <a14:foregroundMark x1="6415" y1="20468" x2="3396" y2="18713"/>
                        <a14:foregroundMark x1="33208" y1="92836" x2="28302" y2="93713"/>
                        <a14:foregroundMark x1="64151" y1="87573" x2="53585" y2="93713"/>
                        <a14:foregroundMark x1="61887" y1="92836" x2="48679" y2="9605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510933" y="761628"/>
            <a:ext cx="1171575" cy="3352800"/>
          </a:xfrm>
          <a:prstGeom prst="rect">
            <a:avLst/>
          </a:prstGeom>
          <a:noFill/>
          <a:ln>
            <a:noFill/>
          </a:ln>
        </p:spPr>
      </p:pic>
      <p:sp>
        <p:nvSpPr>
          <p:cNvPr id="2" name="Tijdelijke aanduiding voor dianummer 1"/>
          <p:cNvSpPr>
            <a:spLocks noGrp="1"/>
          </p:cNvSpPr>
          <p:nvPr>
            <p:ph type="sldNum" sz="quarter" idx="12"/>
          </p:nvPr>
        </p:nvSpPr>
        <p:spPr/>
        <p:txBody>
          <a:bodyPr/>
          <a:lstStyle/>
          <a:p>
            <a:fld id="{9F772675-117E-4E30-A455-D00F79FAFC31}" type="slidenum">
              <a:rPr lang="nl-BE" smtClean="0">
                <a:solidFill>
                  <a:prstClr val="black">
                    <a:tint val="75000"/>
                  </a:prstClr>
                </a:solidFill>
              </a:rPr>
              <a:pPr/>
              <a:t>19</a:t>
            </a:fld>
            <a:endParaRPr lang="nl-BE">
              <a:solidFill>
                <a:prstClr val="black">
                  <a:tint val="75000"/>
                </a:prstClr>
              </a:solidFill>
            </a:endParaRPr>
          </a:p>
        </p:txBody>
      </p:sp>
    </p:spTree>
    <p:extLst>
      <p:ext uri="{BB962C8B-B14F-4D97-AF65-F5344CB8AC3E}">
        <p14:creationId xmlns:p14="http://schemas.microsoft.com/office/powerpoint/2010/main" val="4004481967"/>
      </p:ext>
    </p:extLst>
  </p:cSld>
  <p:clrMapOvr>
    <a:masterClrMapping/>
  </p:clrMapOvr>
  <p:transition spd="slow">
    <p:pu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1981921" y="260648"/>
            <a:ext cx="8229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BE" sz="3000" b="1" dirty="0">
                <a:solidFill>
                  <a:srgbClr val="EA574B"/>
                </a:solidFill>
                <a:latin typeface="Frank Medium" pitchFamily="50" charset="0"/>
                <a:ea typeface="Tahoma" panose="020B0604030504040204" pitchFamily="34" charset="0"/>
                <a:cs typeface="Tahoma" panose="020B0604030504040204" pitchFamily="34" charset="0"/>
              </a:rPr>
              <a:t>Videofragment  Simon </a:t>
            </a:r>
            <a:r>
              <a:rPr lang="nl-BE" sz="3000" b="1" dirty="0" err="1">
                <a:solidFill>
                  <a:srgbClr val="EA574B"/>
                </a:solidFill>
                <a:latin typeface="Frank Medium" pitchFamily="50" charset="0"/>
                <a:ea typeface="Tahoma" panose="020B0604030504040204" pitchFamily="34" charset="0"/>
                <a:cs typeface="Tahoma" panose="020B0604030504040204" pitchFamily="34" charset="0"/>
              </a:rPr>
              <a:t>Gronowski</a:t>
            </a:r>
            <a:endParaRPr lang="nl-BE" sz="3000" b="1" dirty="0">
              <a:solidFill>
                <a:srgbClr val="EA574B"/>
              </a:solidFill>
              <a:latin typeface="Frank Medium" pitchFamily="50" charset="0"/>
              <a:ea typeface="Tahoma" panose="020B0604030504040204" pitchFamily="34" charset="0"/>
              <a:cs typeface="Tahoma" panose="020B0604030504040204" pitchFamily="34" charset="0"/>
            </a:endParaRPr>
          </a:p>
        </p:txBody>
      </p:sp>
      <p:sp>
        <p:nvSpPr>
          <p:cNvPr id="2" name="Tijdelijke aanduiding voor dianummer 1"/>
          <p:cNvSpPr>
            <a:spLocks noGrp="1"/>
          </p:cNvSpPr>
          <p:nvPr>
            <p:ph type="sldNum" sz="quarter" idx="12"/>
          </p:nvPr>
        </p:nvSpPr>
        <p:spPr/>
        <p:txBody>
          <a:bodyPr/>
          <a:lstStyle/>
          <a:p>
            <a:fld id="{ACE34B9E-C2A9-4BFD-8ED8-8594D94E6E1D}" type="slidenum">
              <a:rPr lang="en-US" smtClean="0"/>
              <a:t>2</a:t>
            </a:fld>
            <a:endParaRPr lang="en-US"/>
          </a:p>
        </p:txBody>
      </p:sp>
      <p:pic>
        <p:nvPicPr>
          <p:cNvPr id="3" name="VideofragmentNazorgpakket_NL_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00114908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0" y="5722883"/>
            <a:ext cx="12192000" cy="1135117"/>
          </a:xfrm>
          <a:prstGeom prst="rect">
            <a:avLst/>
          </a:prstGeom>
          <a:solidFill>
            <a:srgbClr val="92C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ekstvak 3"/>
          <p:cNvSpPr txBox="1"/>
          <p:nvPr/>
        </p:nvSpPr>
        <p:spPr>
          <a:xfrm>
            <a:off x="626533" y="728132"/>
            <a:ext cx="7382934" cy="769441"/>
          </a:xfrm>
          <a:prstGeom prst="rect">
            <a:avLst/>
          </a:prstGeom>
          <a:noFill/>
        </p:spPr>
        <p:txBody>
          <a:bodyPr wrap="square" rtlCol="0">
            <a:spAutoFit/>
          </a:bodyPr>
          <a:lstStyle/>
          <a:p>
            <a:r>
              <a:rPr lang="nl-BE" sz="4400" dirty="0" err="1">
                <a:latin typeface="Frank Medium" pitchFamily="50" charset="0"/>
              </a:rPr>
              <a:t>T</a:t>
            </a:r>
            <a:r>
              <a:rPr lang="nl-BE" sz="4400" dirty="0" err="1" smtClean="0">
                <a:latin typeface="Frank Medium" pitchFamily="50" charset="0"/>
              </a:rPr>
              <a:t>âche</a:t>
            </a:r>
            <a:r>
              <a:rPr lang="nl-BE" sz="4400" dirty="0" smtClean="0">
                <a:latin typeface="Frank Medium" pitchFamily="50" charset="0"/>
              </a:rPr>
              <a:t> </a:t>
            </a:r>
            <a:r>
              <a:rPr lang="nl-BE" sz="4400" dirty="0">
                <a:latin typeface="Frank Medium" pitchFamily="50" charset="0"/>
              </a:rPr>
              <a:t>1: </a:t>
            </a:r>
            <a:r>
              <a:rPr lang="nl-BE" sz="4400" dirty="0" smtClean="0">
                <a:latin typeface="Frank Medium" pitchFamily="50" charset="0"/>
              </a:rPr>
              <a:t>dans </a:t>
            </a:r>
            <a:r>
              <a:rPr lang="nl-BE" sz="4400" dirty="0">
                <a:latin typeface="Frank Medium" pitchFamily="50" charset="0"/>
              </a:rPr>
              <a:t>les </a:t>
            </a:r>
            <a:r>
              <a:rPr lang="nl-BE" sz="4400" dirty="0" err="1">
                <a:latin typeface="Frank Medium" pitchFamily="50" charset="0"/>
              </a:rPr>
              <a:t>nuages</a:t>
            </a:r>
            <a:endParaRPr lang="nl-BE" sz="4400" dirty="0">
              <a:latin typeface="Frank Medium" pitchFamily="50" charset="0"/>
            </a:endParaRPr>
          </a:p>
        </p:txBody>
      </p:sp>
      <p:sp>
        <p:nvSpPr>
          <p:cNvPr id="7" name="Tekstvak 6"/>
          <p:cNvSpPr txBox="1"/>
          <p:nvPr/>
        </p:nvSpPr>
        <p:spPr>
          <a:xfrm>
            <a:off x="626533" y="1859465"/>
            <a:ext cx="10922000" cy="646331"/>
          </a:xfrm>
          <a:prstGeom prst="rect">
            <a:avLst/>
          </a:prstGeom>
          <a:noFill/>
        </p:spPr>
        <p:txBody>
          <a:bodyPr wrap="square" rtlCol="0">
            <a:spAutoFit/>
          </a:bodyPr>
          <a:lstStyle/>
          <a:p>
            <a:r>
              <a:rPr lang="fr-FR" dirty="0">
                <a:latin typeface="Segoe UI" panose="020B0502040204020203" pitchFamily="34" charset="0"/>
                <a:cs typeface="Segoe UI" panose="020B0502040204020203" pitchFamily="34" charset="0"/>
              </a:rPr>
              <a:t>Quelles </a:t>
            </a:r>
            <a:r>
              <a:rPr lang="fr-FR" dirty="0" smtClean="0">
                <a:latin typeface="Segoe UI" panose="020B0502040204020203" pitchFamily="34" charset="0"/>
                <a:cs typeface="Segoe UI" panose="020B0502040204020203" pitchFamily="34" charset="0"/>
              </a:rPr>
              <a:t>personnes</a:t>
            </a:r>
            <a:r>
              <a:rPr lang="fr-FR" dirty="0">
                <a:latin typeface="Segoe UI" panose="020B0502040204020203" pitchFamily="34" charset="0"/>
                <a:cs typeface="Segoe UI" panose="020B0502040204020203" pitchFamily="34" charset="0"/>
              </a:rPr>
              <a:t>, </a:t>
            </a:r>
            <a:r>
              <a:rPr lang="fr-FR" dirty="0" smtClean="0">
                <a:latin typeface="Segoe UI" panose="020B0502040204020203" pitchFamily="34" charset="0"/>
                <a:cs typeface="Segoe UI" panose="020B0502040204020203" pitchFamily="34" charset="0"/>
              </a:rPr>
              <a:t>choses </a:t>
            </a:r>
            <a:r>
              <a:rPr lang="fr-FR" dirty="0">
                <a:latin typeface="Segoe UI" panose="020B0502040204020203" pitchFamily="34" charset="0"/>
                <a:cs typeface="Segoe UI" panose="020B0502040204020203" pitchFamily="34" charset="0"/>
              </a:rPr>
              <a:t>ou </a:t>
            </a:r>
            <a:r>
              <a:rPr lang="fr-FR" dirty="0" smtClean="0">
                <a:latin typeface="Segoe UI" panose="020B0502040204020203" pitchFamily="34" charset="0"/>
                <a:cs typeface="Segoe UI" panose="020B0502040204020203" pitchFamily="34" charset="0"/>
              </a:rPr>
              <a:t>événements ont été à </a:t>
            </a:r>
            <a:r>
              <a:rPr lang="fr-FR" dirty="0">
                <a:latin typeface="Segoe UI" panose="020B0502040204020203" pitchFamily="34" charset="0"/>
                <a:cs typeface="Segoe UI" panose="020B0502040204020203" pitchFamily="34" charset="0"/>
              </a:rPr>
              <a:t>ce </a:t>
            </a:r>
            <a:r>
              <a:rPr lang="fr-FR" dirty="0" smtClean="0">
                <a:latin typeface="Segoe UI" panose="020B0502040204020203" pitchFamily="34" charset="0"/>
                <a:cs typeface="Segoe UI" panose="020B0502040204020203" pitchFamily="34" charset="0"/>
              </a:rPr>
              <a:t>point importants </a:t>
            </a:r>
            <a:r>
              <a:rPr lang="fr-FR" dirty="0">
                <a:latin typeface="Segoe UI" panose="020B0502040204020203" pitchFamily="34" charset="0"/>
                <a:cs typeface="Segoe UI" panose="020B0502040204020203" pitchFamily="34" charset="0"/>
              </a:rPr>
              <a:t>pour vous qu'il ne </a:t>
            </a:r>
            <a:r>
              <a:rPr lang="fr-FR" dirty="0" smtClean="0">
                <a:latin typeface="Segoe UI" panose="020B0502040204020203" pitchFamily="34" charset="0"/>
                <a:cs typeface="Segoe UI" panose="020B0502040204020203" pitchFamily="34" charset="0"/>
              </a:rPr>
              <a:t>faudra </a:t>
            </a:r>
            <a:r>
              <a:rPr lang="fr-FR" dirty="0">
                <a:latin typeface="Segoe UI" panose="020B0502040204020203" pitchFamily="34" charset="0"/>
                <a:cs typeface="Segoe UI" panose="020B0502040204020203" pitchFamily="34" charset="0"/>
              </a:rPr>
              <a:t>jamais les oublier ?</a:t>
            </a:r>
            <a:endParaRPr lang="nl-BE" dirty="0">
              <a:latin typeface="Segoe UI" panose="020B0502040204020203" pitchFamily="34" charset="0"/>
              <a:cs typeface="Segoe UI" panose="020B0502040204020203" pitchFamily="34" charset="0"/>
            </a:endParaRPr>
          </a:p>
        </p:txBody>
      </p:sp>
      <p:sp>
        <p:nvSpPr>
          <p:cNvPr id="2" name="Tijdelijke aanduiding voor dianummer 1"/>
          <p:cNvSpPr>
            <a:spLocks noGrp="1"/>
          </p:cNvSpPr>
          <p:nvPr>
            <p:ph type="sldNum" sz="quarter" idx="12"/>
          </p:nvPr>
        </p:nvSpPr>
        <p:spPr/>
        <p:txBody>
          <a:bodyPr/>
          <a:lstStyle/>
          <a:p>
            <a:fld id="{ACE34B9E-C2A9-4BFD-8ED8-8594D94E6E1D}" type="slidenum">
              <a:rPr lang="en-US" smtClean="0"/>
              <a:t>20</a:t>
            </a:fld>
            <a:endParaRPr lang="en-US"/>
          </a:p>
        </p:txBody>
      </p:sp>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18166" y="411332"/>
            <a:ext cx="460733" cy="460733"/>
          </a:xfrm>
          <a:prstGeom prst="rect">
            <a:avLst/>
          </a:prstGeom>
        </p:spPr>
      </p:pic>
      <p:pic>
        <p:nvPicPr>
          <p:cNvPr id="5" name="Picture 4"/>
          <p:cNvPicPr>
            <a:picLocks noChangeAspect="1"/>
          </p:cNvPicPr>
          <p:nvPr/>
        </p:nvPicPr>
        <p:blipFill rotWithShape="1">
          <a:blip r:embed="rId4"/>
          <a:srcRect l="3594" t="30000" r="29609" b="15833"/>
          <a:stretch/>
        </p:blipFill>
        <p:spPr>
          <a:xfrm rot="10800000">
            <a:off x="2695575" y="2707636"/>
            <a:ext cx="6610350" cy="3015247"/>
          </a:xfrm>
          <a:prstGeom prst="rect">
            <a:avLst/>
          </a:prstGeom>
        </p:spPr>
      </p:pic>
    </p:spTree>
    <p:extLst>
      <p:ext uri="{BB962C8B-B14F-4D97-AF65-F5344CB8AC3E}">
        <p14:creationId xmlns:p14="http://schemas.microsoft.com/office/powerpoint/2010/main" val="332844628"/>
      </p:ext>
    </p:extLst>
  </p:cSld>
  <p:clrMapOvr>
    <a:masterClrMapping/>
  </p:clrMapOvr>
  <p:transition spd="slow">
    <p:push/>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0" y="5722883"/>
            <a:ext cx="12192000" cy="1135117"/>
          </a:xfrm>
          <a:prstGeom prst="rect">
            <a:avLst/>
          </a:prstGeom>
          <a:solidFill>
            <a:srgbClr val="92C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ekstvak 3"/>
          <p:cNvSpPr txBox="1"/>
          <p:nvPr/>
        </p:nvSpPr>
        <p:spPr>
          <a:xfrm>
            <a:off x="721217" y="711712"/>
            <a:ext cx="8409903" cy="769441"/>
          </a:xfrm>
          <a:prstGeom prst="rect">
            <a:avLst/>
          </a:prstGeom>
          <a:noFill/>
        </p:spPr>
        <p:txBody>
          <a:bodyPr wrap="square" rtlCol="0">
            <a:spAutoFit/>
          </a:bodyPr>
          <a:lstStyle/>
          <a:p>
            <a:r>
              <a:rPr lang="nl-BE" sz="4400" dirty="0">
                <a:latin typeface="Frank Medium" pitchFamily="50" charset="0"/>
              </a:rPr>
              <a:t>T</a:t>
            </a:r>
            <a:r>
              <a:rPr lang="nl-BE" sz="4400" dirty="0" smtClean="0">
                <a:latin typeface="Frank Medium" pitchFamily="50" charset="0"/>
              </a:rPr>
              <a:t>âche </a:t>
            </a:r>
            <a:r>
              <a:rPr lang="nl-BE" sz="4400" dirty="0">
                <a:latin typeface="Frank Medium" pitchFamily="50" charset="0"/>
              </a:rPr>
              <a:t>2</a:t>
            </a:r>
            <a:r>
              <a:rPr lang="nl-BE" sz="4400" dirty="0" smtClean="0">
                <a:latin typeface="Frank Medium" pitchFamily="50" charset="0"/>
              </a:rPr>
              <a:t>: </a:t>
            </a:r>
            <a:r>
              <a:rPr lang="nl-BE" sz="4400" dirty="0" smtClean="0">
                <a:latin typeface="Frank Medium" pitchFamily="50" charset="0"/>
              </a:rPr>
              <a:t>Transmettez-le!</a:t>
            </a:r>
            <a:endParaRPr lang="nl-BE" sz="4400" dirty="0">
              <a:latin typeface="Frank Medium" pitchFamily="50" charset="0"/>
            </a:endParaRPr>
          </a:p>
        </p:txBody>
      </p:sp>
      <p:sp>
        <p:nvSpPr>
          <p:cNvPr id="7" name="Tekstvak 6"/>
          <p:cNvSpPr txBox="1"/>
          <p:nvPr/>
        </p:nvSpPr>
        <p:spPr>
          <a:xfrm>
            <a:off x="626533" y="1859465"/>
            <a:ext cx="10922000" cy="369332"/>
          </a:xfrm>
          <a:prstGeom prst="rect">
            <a:avLst/>
          </a:prstGeom>
          <a:noFill/>
        </p:spPr>
        <p:txBody>
          <a:bodyPr wrap="square" rtlCol="0">
            <a:spAutoFit/>
          </a:bodyPr>
          <a:lstStyle/>
          <a:p>
            <a:r>
              <a:rPr lang="fr-FR" dirty="0">
                <a:latin typeface="Segoe UI" panose="020B0502040204020203" pitchFamily="34" charset="0"/>
                <a:cs typeface="Segoe UI" panose="020B0502040204020203" pitchFamily="34" charset="0"/>
              </a:rPr>
              <a:t>Comment aimeriez-vous raconter l'histoire de Simon ?</a:t>
            </a:r>
            <a:endParaRPr lang="nl-BE" dirty="0">
              <a:latin typeface="Segoe UI" panose="020B0502040204020203" pitchFamily="34" charset="0"/>
              <a:cs typeface="Segoe UI" panose="020B0502040204020203" pitchFamily="34" charset="0"/>
            </a:endParaRPr>
          </a:p>
        </p:txBody>
      </p:sp>
      <p:sp>
        <p:nvSpPr>
          <p:cNvPr id="2" name="Tijdelijke aanduiding voor dianummer 1"/>
          <p:cNvSpPr>
            <a:spLocks noGrp="1"/>
          </p:cNvSpPr>
          <p:nvPr>
            <p:ph type="sldNum" sz="quarter" idx="12"/>
          </p:nvPr>
        </p:nvSpPr>
        <p:spPr/>
        <p:txBody>
          <a:bodyPr/>
          <a:lstStyle/>
          <a:p>
            <a:fld id="{ACE34B9E-C2A9-4BFD-8ED8-8594D94E6E1D}" type="slidenum">
              <a:rPr lang="en-US" smtClean="0"/>
              <a:t>21</a:t>
            </a:fld>
            <a:endParaRPr lang="en-US"/>
          </a:p>
        </p:txBody>
      </p:sp>
      <p:pic>
        <p:nvPicPr>
          <p:cNvPr id="9" name="Afbeelding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5734" y="493412"/>
            <a:ext cx="436603" cy="436603"/>
          </a:xfrm>
          <a:prstGeom prst="rect">
            <a:avLst/>
          </a:prstGeom>
        </p:spPr>
      </p:pic>
      <p:pic>
        <p:nvPicPr>
          <p:cNvPr id="12" name="Afbeelding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4612" y="481346"/>
            <a:ext cx="460733" cy="460733"/>
          </a:xfrm>
          <a:prstGeom prst="rect">
            <a:avLst/>
          </a:prstGeom>
        </p:spPr>
      </p:pic>
      <p:pic>
        <p:nvPicPr>
          <p:cNvPr id="5" name="Picture 4"/>
          <p:cNvPicPr>
            <a:picLocks noChangeAspect="1"/>
          </p:cNvPicPr>
          <p:nvPr/>
        </p:nvPicPr>
        <p:blipFill rotWithShape="1">
          <a:blip r:embed="rId5"/>
          <a:srcRect l="16719" t="40833" r="38984" b="15417"/>
          <a:stretch/>
        </p:blipFill>
        <p:spPr>
          <a:xfrm>
            <a:off x="3209925" y="2427024"/>
            <a:ext cx="5400675" cy="3000375"/>
          </a:xfrm>
          <a:prstGeom prst="rect">
            <a:avLst/>
          </a:prstGeom>
        </p:spPr>
      </p:pic>
    </p:spTree>
    <p:extLst>
      <p:ext uri="{BB962C8B-B14F-4D97-AF65-F5344CB8AC3E}">
        <p14:creationId xmlns:p14="http://schemas.microsoft.com/office/powerpoint/2010/main" val="4255812900"/>
      </p:ext>
    </p:extLst>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txBox="1">
            <a:spLocks/>
          </p:cNvSpPr>
          <p:nvPr/>
        </p:nvSpPr>
        <p:spPr>
          <a:xfrm>
            <a:off x="1981921" y="260648"/>
            <a:ext cx="8229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nl-BE" sz="3000" b="1" dirty="0">
              <a:solidFill>
                <a:srgbClr val="EA574B"/>
              </a:solidFill>
              <a:latin typeface="Tahoma" panose="020B0604030504040204" pitchFamily="34" charset="0"/>
              <a:ea typeface="Tahoma" panose="020B0604030504040204" pitchFamily="34" charset="0"/>
              <a:cs typeface="Tahoma" panose="020B0604030504040204" pitchFamily="34" charset="0"/>
            </a:endParaRPr>
          </a:p>
        </p:txBody>
      </p:sp>
      <p:sp>
        <p:nvSpPr>
          <p:cNvPr id="4" name="Rechthoek 3">
            <a:hlinkClick r:id="rId3" action="ppaction://hlinksldjump"/>
          </p:cNvPr>
          <p:cNvSpPr/>
          <p:nvPr/>
        </p:nvSpPr>
        <p:spPr>
          <a:xfrm>
            <a:off x="4191721" y="1064981"/>
            <a:ext cx="3810000" cy="1236133"/>
          </a:xfrm>
          <a:prstGeom prst="rect">
            <a:avLst/>
          </a:prstGeom>
          <a:solidFill>
            <a:srgbClr val="EA5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000" b="1" dirty="0">
                <a:solidFill>
                  <a:schemeClr val="bg1"/>
                </a:solidFill>
                <a:latin typeface="Segoe UI" panose="020B0502040204020203" pitchFamily="34" charset="0"/>
                <a:cs typeface="Segoe UI" panose="020B0502040204020203" pitchFamily="34" charset="0"/>
              </a:rPr>
              <a:t>c</a:t>
            </a:r>
            <a:r>
              <a:rPr lang="nl-BE" sz="4000" b="1" dirty="0" smtClean="0">
                <a:solidFill>
                  <a:schemeClr val="bg1"/>
                </a:solidFill>
                <a:latin typeface="Segoe UI" panose="020B0502040204020203" pitchFamily="34" charset="0"/>
                <a:cs typeface="Segoe UI" panose="020B0502040204020203" pitchFamily="34" charset="0"/>
              </a:rPr>
              <a:t>roire</a:t>
            </a:r>
            <a:endParaRPr lang="nl-BE" sz="4000" b="1" dirty="0">
              <a:solidFill>
                <a:schemeClr val="bg1"/>
              </a:solidFill>
              <a:latin typeface="Segoe UI" panose="020B0502040204020203" pitchFamily="34" charset="0"/>
              <a:cs typeface="Segoe UI" panose="020B0502040204020203" pitchFamily="34" charset="0"/>
            </a:endParaRPr>
          </a:p>
        </p:txBody>
      </p:sp>
      <p:sp>
        <p:nvSpPr>
          <p:cNvPr id="12" name="Rechthoek 11">
            <a:hlinkClick r:id="rId4" action="ppaction://hlinksldjump"/>
          </p:cNvPr>
          <p:cNvSpPr/>
          <p:nvPr/>
        </p:nvSpPr>
        <p:spPr>
          <a:xfrm>
            <a:off x="7152581" y="3017929"/>
            <a:ext cx="3810000" cy="1236133"/>
          </a:xfrm>
          <a:prstGeom prst="rect">
            <a:avLst/>
          </a:prstGeom>
          <a:solidFill>
            <a:srgbClr val="63B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b="1" dirty="0" smtClean="0">
                <a:solidFill>
                  <a:schemeClr val="bg1"/>
                </a:solidFill>
                <a:latin typeface="Segoe UI" panose="020B0502040204020203" pitchFamily="34" charset="0"/>
                <a:cs typeface="Segoe UI" panose="020B0502040204020203" pitchFamily="34" charset="0"/>
              </a:rPr>
              <a:t>résistance</a:t>
            </a:r>
            <a:endParaRPr lang="fr-BE" sz="4000" b="1" dirty="0">
              <a:solidFill>
                <a:schemeClr val="bg1"/>
              </a:solidFill>
              <a:latin typeface="Segoe UI" panose="020B0502040204020203" pitchFamily="34" charset="0"/>
              <a:cs typeface="Segoe UI" panose="020B0502040204020203" pitchFamily="34" charset="0"/>
            </a:endParaRPr>
          </a:p>
        </p:txBody>
      </p:sp>
      <p:sp>
        <p:nvSpPr>
          <p:cNvPr id="13" name="Rechthoek 12">
            <a:hlinkClick r:id="rId5" action="ppaction://hlinksldjump"/>
          </p:cNvPr>
          <p:cNvSpPr/>
          <p:nvPr/>
        </p:nvSpPr>
        <p:spPr>
          <a:xfrm>
            <a:off x="1264161" y="3017929"/>
            <a:ext cx="3810000" cy="1236133"/>
          </a:xfrm>
          <a:prstGeom prst="rect">
            <a:avLst/>
          </a:prstGeom>
          <a:solidFill>
            <a:srgbClr val="EBB2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b="1" dirty="0">
                <a:solidFill>
                  <a:schemeClr val="bg1"/>
                </a:solidFill>
                <a:latin typeface="Segoe UI" panose="020B0502040204020203" pitchFamily="34" charset="0"/>
                <a:cs typeface="Segoe UI" panose="020B0502040204020203" pitchFamily="34" charset="0"/>
              </a:rPr>
              <a:t>l</a:t>
            </a:r>
            <a:r>
              <a:rPr lang="fr-BE" sz="4000" b="1" dirty="0" smtClean="0">
                <a:solidFill>
                  <a:schemeClr val="bg1"/>
                </a:solidFill>
                <a:latin typeface="Segoe UI" panose="020B0502040204020203" pitchFamily="34" charset="0"/>
                <a:cs typeface="Segoe UI" panose="020B0502040204020203" pitchFamily="34" charset="0"/>
              </a:rPr>
              <a:t>a guerre</a:t>
            </a:r>
            <a:endParaRPr lang="fr-BE" sz="4000" b="1" dirty="0">
              <a:solidFill>
                <a:schemeClr val="bg1"/>
              </a:solidFill>
              <a:latin typeface="Segoe UI" panose="020B0502040204020203" pitchFamily="34" charset="0"/>
              <a:cs typeface="Segoe UI" panose="020B0502040204020203" pitchFamily="34" charset="0"/>
            </a:endParaRPr>
          </a:p>
        </p:txBody>
      </p:sp>
      <p:sp>
        <p:nvSpPr>
          <p:cNvPr id="17" name="Rechthoek 16">
            <a:hlinkClick r:id="rId6" action="ppaction://hlinksldjump"/>
          </p:cNvPr>
          <p:cNvSpPr/>
          <p:nvPr/>
        </p:nvSpPr>
        <p:spPr>
          <a:xfrm>
            <a:off x="7152581" y="5031534"/>
            <a:ext cx="3810000" cy="1236133"/>
          </a:xfrm>
          <a:prstGeom prst="rect">
            <a:avLst/>
          </a:prstGeom>
          <a:solidFill>
            <a:srgbClr val="92C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000" b="1" dirty="0">
                <a:solidFill>
                  <a:schemeClr val="bg1"/>
                </a:solidFill>
                <a:latin typeface="Segoe UI" panose="020B0502040204020203" pitchFamily="34" charset="0"/>
                <a:cs typeface="Segoe UI" panose="020B0502040204020203" pitchFamily="34" charset="0"/>
              </a:rPr>
              <a:t>s</a:t>
            </a:r>
            <a:r>
              <a:rPr lang="nl-BE" sz="4000" b="1" dirty="0" smtClean="0">
                <a:solidFill>
                  <a:schemeClr val="bg1"/>
                </a:solidFill>
                <a:latin typeface="Segoe UI" panose="020B0502040204020203" pitchFamily="34" charset="0"/>
                <a:cs typeface="Segoe UI" panose="020B0502040204020203" pitchFamily="34" charset="0"/>
              </a:rPr>
              <a:t>e souvenir</a:t>
            </a:r>
            <a:endParaRPr lang="nl-BE" sz="4000" b="1" dirty="0">
              <a:solidFill>
                <a:schemeClr val="bg1"/>
              </a:solidFill>
              <a:latin typeface="Segoe UI" panose="020B0502040204020203" pitchFamily="34" charset="0"/>
              <a:cs typeface="Segoe UI" panose="020B0502040204020203" pitchFamily="34" charset="0"/>
            </a:endParaRPr>
          </a:p>
        </p:txBody>
      </p:sp>
      <p:sp>
        <p:nvSpPr>
          <p:cNvPr id="18" name="Rechthoek 17">
            <a:hlinkClick r:id="rId4" action="ppaction://hlinksldjump"/>
          </p:cNvPr>
          <p:cNvSpPr/>
          <p:nvPr/>
        </p:nvSpPr>
        <p:spPr>
          <a:xfrm>
            <a:off x="1264161" y="5031535"/>
            <a:ext cx="3810000" cy="1236133"/>
          </a:xfrm>
          <a:prstGeom prst="rect">
            <a:avLst/>
          </a:prstGeom>
          <a:solidFill>
            <a:srgbClr val="C07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4000" b="1" dirty="0">
                <a:solidFill>
                  <a:schemeClr val="bg1"/>
                </a:solidFill>
                <a:latin typeface="Segoe UI" panose="020B0502040204020203" pitchFamily="34" charset="0"/>
                <a:cs typeface="Segoe UI" panose="020B0502040204020203" pitchFamily="34" charset="0"/>
              </a:rPr>
              <a:t>l</a:t>
            </a:r>
            <a:r>
              <a:rPr lang="fr-BE" sz="4000" b="1" dirty="0" smtClean="0">
                <a:solidFill>
                  <a:schemeClr val="bg1"/>
                </a:solidFill>
                <a:latin typeface="Segoe UI" panose="020B0502040204020203" pitchFamily="34" charset="0"/>
                <a:cs typeface="Segoe UI" panose="020B0502040204020203" pitchFamily="34" charset="0"/>
              </a:rPr>
              <a:t>iberté</a:t>
            </a:r>
            <a:endParaRPr lang="fr-BE" sz="4000" b="1" dirty="0">
              <a:solidFill>
                <a:schemeClr val="bg1"/>
              </a:solidFill>
              <a:latin typeface="Segoe UI" panose="020B0502040204020203" pitchFamily="34" charset="0"/>
              <a:cs typeface="Segoe UI" panose="020B0502040204020203" pitchFamily="34" charset="0"/>
            </a:endParaRPr>
          </a:p>
        </p:txBody>
      </p:sp>
      <p:sp>
        <p:nvSpPr>
          <p:cNvPr id="2" name="Tijdelijke aanduiding voor dianummer 1"/>
          <p:cNvSpPr>
            <a:spLocks noGrp="1"/>
          </p:cNvSpPr>
          <p:nvPr>
            <p:ph type="sldNum" sz="quarter" idx="12"/>
          </p:nvPr>
        </p:nvSpPr>
        <p:spPr/>
        <p:txBody>
          <a:bodyPr/>
          <a:lstStyle/>
          <a:p>
            <a:fld id="{ACE34B9E-C2A9-4BFD-8ED8-8594D94E6E1D}" type="slidenum">
              <a:rPr lang="en-US" smtClean="0"/>
              <a:t>3</a:t>
            </a:fld>
            <a:endParaRPr lang="en-US"/>
          </a:p>
        </p:txBody>
      </p:sp>
    </p:spTree>
    <p:extLst>
      <p:ext uri="{BB962C8B-B14F-4D97-AF65-F5344CB8AC3E}">
        <p14:creationId xmlns:p14="http://schemas.microsoft.com/office/powerpoint/2010/main" val="3437764306"/>
      </p:ext>
    </p:extLst>
  </p:cSld>
  <p:clrMapOvr>
    <a:masterClrMapping/>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A574B"/>
        </a:solidFill>
        <a:effectLst/>
      </p:bgPr>
    </p:bg>
    <p:spTree>
      <p:nvGrpSpPr>
        <p:cNvPr id="1" name=""/>
        <p:cNvGrpSpPr/>
        <p:nvPr/>
      </p:nvGrpSpPr>
      <p:grpSpPr>
        <a:xfrm>
          <a:off x="0" y="0"/>
          <a:ext cx="0" cy="0"/>
          <a:chOff x="0" y="0"/>
          <a:chExt cx="0" cy="0"/>
        </a:xfrm>
      </p:grpSpPr>
      <p:sp>
        <p:nvSpPr>
          <p:cNvPr id="3" name="Titel 1"/>
          <p:cNvSpPr txBox="1">
            <a:spLocks/>
          </p:cNvSpPr>
          <p:nvPr/>
        </p:nvSpPr>
        <p:spPr>
          <a:xfrm>
            <a:off x="1981920" y="4900712"/>
            <a:ext cx="8831081" cy="1957287"/>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fr-BE" sz="6600" b="1" i="1" dirty="0" smtClean="0">
                <a:solidFill>
                  <a:schemeClr val="bg1"/>
                </a:solidFill>
              </a:rPr>
              <a:t>croire </a:t>
            </a:r>
            <a:r>
              <a:rPr lang="fr-BE" sz="6600" b="1" i="1" dirty="0">
                <a:solidFill>
                  <a:schemeClr val="bg1"/>
                </a:solidFill>
              </a:rPr>
              <a:t>(ou ne pas croire)  </a:t>
            </a:r>
            <a:endParaRPr lang="nl-BE" sz="6600" dirty="0">
              <a:solidFill>
                <a:schemeClr val="bg1"/>
              </a:solidFill>
            </a:endParaRPr>
          </a:p>
          <a:p>
            <a:endParaRPr lang="nl-BE" sz="6600" b="1" dirty="0">
              <a:solidFill>
                <a:prstClr val="white"/>
              </a:solidFill>
              <a:latin typeface="Segoe UI" panose="020B0502040204020203" pitchFamily="34" charset="0"/>
              <a:ea typeface="Tahoma" panose="020B0604030504040204" pitchFamily="34" charset="0"/>
              <a:cs typeface="Segoe UI" panose="020B0502040204020203" pitchFamily="34" charset="0"/>
            </a:endParaRPr>
          </a:p>
        </p:txBody>
      </p:sp>
      <p:pic>
        <p:nvPicPr>
          <p:cNvPr id="11" name="Afbeelding 10"/>
          <p:cNvPicPr>
            <a:picLocks noChangeAspect="1"/>
          </p:cNvPicPr>
          <p:nvPr/>
        </p:nvPicPr>
        <p:blipFill>
          <a:blip r:embed="rId3">
            <a:extLst>
              <a:ext uri="{BEBA8EAE-BF5A-486C-A8C5-ECC9F3942E4B}">
                <a14:imgProps xmlns:a14="http://schemas.microsoft.com/office/drawing/2010/main">
                  <a14:imgLayer r:embed="rId4">
                    <a14:imgEffect>
                      <a14:backgroundRemoval t="5848" b="98246" l="0" r="89434">
                        <a14:foregroundMark x1="78868" y1="20175" x2="16226" y2="13304"/>
                        <a14:foregroundMark x1="71698" y1="21637" x2="59245" y2="34357"/>
                        <a14:foregroundMark x1="47170" y1="37281" x2="12830" y2="28655"/>
                        <a14:foregroundMark x1="46415" y1="39766" x2="49434" y2="68713"/>
                        <a14:foregroundMark x1="67547" y1="47661" x2="66038" y2="83772"/>
                        <a14:foregroundMark x1="28302" y1="47661" x2="35094" y2="83772"/>
                        <a14:foregroundMark x1="18868" y1="50585" x2="14717" y2="54532"/>
                        <a14:foregroundMark x1="83774" y1="25292" x2="59245" y2="12573"/>
                        <a14:foregroundMark x1="36604" y1="13596" x2="10566" y2="18129"/>
                        <a14:foregroundMark x1="6415" y1="20468" x2="3396" y2="18713"/>
                        <a14:foregroundMark x1="33208" y1="92836" x2="28302" y2="93713"/>
                        <a14:foregroundMark x1="64151" y1="87573" x2="53585" y2="93713"/>
                        <a14:foregroundMark x1="61887" y1="92836" x2="48679" y2="9605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510933" y="761628"/>
            <a:ext cx="1171575" cy="3352800"/>
          </a:xfrm>
          <a:prstGeom prst="rect">
            <a:avLst/>
          </a:prstGeom>
          <a:noFill/>
          <a:ln>
            <a:noFill/>
          </a:ln>
        </p:spPr>
      </p:pic>
      <p:sp>
        <p:nvSpPr>
          <p:cNvPr id="2" name="Tijdelijke aanduiding voor dianummer 1"/>
          <p:cNvSpPr>
            <a:spLocks noGrp="1"/>
          </p:cNvSpPr>
          <p:nvPr>
            <p:ph type="sldNum" sz="quarter" idx="12"/>
          </p:nvPr>
        </p:nvSpPr>
        <p:spPr/>
        <p:txBody>
          <a:bodyPr/>
          <a:lstStyle/>
          <a:p>
            <a:fld id="{9F772675-117E-4E30-A455-D00F79FAFC31}" type="slidenum">
              <a:rPr lang="nl-BE" smtClean="0">
                <a:solidFill>
                  <a:prstClr val="black">
                    <a:tint val="75000"/>
                  </a:prstClr>
                </a:solidFill>
              </a:rPr>
              <a:pPr/>
              <a:t>4</a:t>
            </a:fld>
            <a:endParaRPr lang="nl-BE">
              <a:solidFill>
                <a:prstClr val="black">
                  <a:tint val="75000"/>
                </a:prstClr>
              </a:solidFill>
            </a:endParaRPr>
          </a:p>
        </p:txBody>
      </p:sp>
    </p:spTree>
    <p:extLst>
      <p:ext uri="{BB962C8B-B14F-4D97-AF65-F5344CB8AC3E}">
        <p14:creationId xmlns:p14="http://schemas.microsoft.com/office/powerpoint/2010/main" val="3582595660"/>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0" y="5722883"/>
            <a:ext cx="12192000" cy="1135117"/>
          </a:xfrm>
          <a:prstGeom prst="rect">
            <a:avLst/>
          </a:prstGeom>
          <a:solidFill>
            <a:srgbClr val="EA5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ekstvak 3"/>
          <p:cNvSpPr txBox="1"/>
          <p:nvPr/>
        </p:nvSpPr>
        <p:spPr>
          <a:xfrm>
            <a:off x="626533" y="728133"/>
            <a:ext cx="8298392" cy="1323439"/>
          </a:xfrm>
          <a:prstGeom prst="rect">
            <a:avLst/>
          </a:prstGeom>
          <a:noFill/>
        </p:spPr>
        <p:txBody>
          <a:bodyPr wrap="square" rtlCol="0">
            <a:spAutoFit/>
          </a:bodyPr>
          <a:lstStyle/>
          <a:p>
            <a:r>
              <a:rPr lang="fr-BE" sz="4000" b="1" dirty="0">
                <a:latin typeface="Segoe UI" panose="020B0502040204020203" pitchFamily="34" charset="0"/>
                <a:cs typeface="Segoe UI" panose="020B0502040204020203" pitchFamily="34" charset="0"/>
              </a:rPr>
              <a:t>T</a:t>
            </a:r>
            <a:r>
              <a:rPr lang="fr-BE" sz="4000" b="1" dirty="0" smtClean="0">
                <a:latin typeface="Segoe UI" panose="020B0502040204020203" pitchFamily="34" charset="0"/>
                <a:cs typeface="Segoe UI" panose="020B0502040204020203" pitchFamily="34" charset="0"/>
              </a:rPr>
              <a:t>âche</a:t>
            </a:r>
            <a:r>
              <a:rPr lang="nl-BE" sz="4000" b="1" dirty="0" smtClean="0">
                <a:latin typeface="Segoe UI" panose="020B0502040204020203" pitchFamily="34" charset="0"/>
                <a:cs typeface="Segoe UI" panose="020B0502040204020203" pitchFamily="34" charset="0"/>
              </a:rPr>
              <a:t> </a:t>
            </a:r>
            <a:r>
              <a:rPr lang="nl-BE" sz="4000" b="1" dirty="0">
                <a:latin typeface="Segoe UI" panose="020B0502040204020203" pitchFamily="34" charset="0"/>
                <a:cs typeface="Segoe UI" panose="020B0502040204020203" pitchFamily="34" charset="0"/>
              </a:rPr>
              <a:t>1: </a:t>
            </a:r>
            <a:r>
              <a:rPr lang="fr-FR" sz="4000" b="1" dirty="0">
                <a:latin typeface="Segoe UI" panose="020B0502040204020203" pitchFamily="34" charset="0"/>
                <a:cs typeface="Segoe UI" panose="020B0502040204020203" pitchFamily="34" charset="0"/>
              </a:rPr>
              <a:t>A</a:t>
            </a:r>
            <a:r>
              <a:rPr lang="fr-FR" sz="4000" b="1" dirty="0" smtClean="0">
                <a:latin typeface="Segoe UI" panose="020B0502040204020203" pitchFamily="34" charset="0"/>
                <a:cs typeface="Segoe UI" panose="020B0502040204020203" pitchFamily="34" charset="0"/>
              </a:rPr>
              <a:t>utant </a:t>
            </a:r>
            <a:r>
              <a:rPr lang="fr-FR" sz="4000" b="1" dirty="0">
                <a:latin typeface="Segoe UI" panose="020B0502040204020203" pitchFamily="34" charset="0"/>
                <a:cs typeface="Segoe UI" panose="020B0502040204020203" pitchFamily="34" charset="0"/>
              </a:rPr>
              <a:t>de personnes, </a:t>
            </a:r>
            <a:r>
              <a:rPr lang="fr-FR" sz="4000" b="1" dirty="0" smtClean="0">
                <a:latin typeface="Segoe UI" panose="020B0502040204020203" pitchFamily="34" charset="0"/>
                <a:cs typeface="Segoe UI" panose="020B0502040204020203" pitchFamily="34" charset="0"/>
              </a:rPr>
              <a:t>autant </a:t>
            </a:r>
            <a:r>
              <a:rPr lang="fr-FR" sz="4000" b="1" dirty="0">
                <a:latin typeface="Segoe UI" panose="020B0502040204020203" pitchFamily="34" charset="0"/>
                <a:cs typeface="Segoe UI" panose="020B0502040204020203" pitchFamily="34" charset="0"/>
              </a:rPr>
              <a:t>de croyances</a:t>
            </a:r>
            <a:endParaRPr lang="nl-BE" sz="4000" b="1" dirty="0">
              <a:latin typeface="Segoe UI" panose="020B0502040204020203" pitchFamily="34" charset="0"/>
              <a:cs typeface="Segoe UI" panose="020B0502040204020203" pitchFamily="34" charset="0"/>
            </a:endParaRPr>
          </a:p>
        </p:txBody>
      </p:sp>
      <p:sp>
        <p:nvSpPr>
          <p:cNvPr id="7" name="Tekstvak 6"/>
          <p:cNvSpPr txBox="1"/>
          <p:nvPr/>
        </p:nvSpPr>
        <p:spPr>
          <a:xfrm>
            <a:off x="626533" y="2452132"/>
            <a:ext cx="10922000" cy="1785104"/>
          </a:xfrm>
          <a:prstGeom prst="rect">
            <a:avLst/>
          </a:prstGeom>
          <a:noFill/>
        </p:spPr>
        <p:txBody>
          <a:bodyPr wrap="square" rtlCol="0">
            <a:spAutoFit/>
          </a:bodyPr>
          <a:lstStyle/>
          <a:p>
            <a:r>
              <a:rPr lang="fr-FR" dirty="0">
                <a:latin typeface="Segoe UI" panose="020B0502040204020203" pitchFamily="34" charset="0"/>
                <a:cs typeface="Segoe UI" panose="020B0502040204020203" pitchFamily="34" charset="0"/>
              </a:rPr>
              <a:t>Que savez-vous déjà sur ces religions et croyances </a:t>
            </a:r>
            <a:r>
              <a:rPr lang="fr-FR" dirty="0" smtClean="0">
                <a:latin typeface="Segoe UI" panose="020B0502040204020203" pitchFamily="34" charset="0"/>
                <a:cs typeface="Segoe UI" panose="020B0502040204020203" pitchFamily="34" charset="0"/>
              </a:rPr>
              <a:t>?</a:t>
            </a:r>
          </a:p>
          <a:p>
            <a:endParaRPr lang="nl-BE" dirty="0">
              <a:latin typeface="Segoe UI" panose="020B0502040204020203" pitchFamily="34" charset="0"/>
              <a:cs typeface="Segoe UI" panose="020B0502040204020203" pitchFamily="34" charset="0"/>
            </a:endParaRPr>
          </a:p>
          <a:p>
            <a:r>
              <a:rPr lang="fr-BE" dirty="0">
                <a:latin typeface="Segoe UI" panose="020B0502040204020203" pitchFamily="34" charset="0"/>
                <a:cs typeface="Segoe UI" panose="020B0502040204020203" pitchFamily="34" charset="0"/>
                <a:hlinkClick r:id="rId3"/>
              </a:rPr>
              <a:t>https://fr.wikimini.org/wiki/Religion</a:t>
            </a:r>
            <a:r>
              <a:rPr lang="fr-BE" dirty="0">
                <a:latin typeface="Segoe UI" panose="020B0502040204020203" pitchFamily="34" charset="0"/>
                <a:cs typeface="Segoe UI" panose="020B0502040204020203" pitchFamily="34" charset="0"/>
              </a:rPr>
              <a:t> ou </a:t>
            </a:r>
            <a:r>
              <a:rPr lang="fr-BE" dirty="0" smtClean="0">
                <a:latin typeface="Segoe UI" panose="020B0502040204020203" pitchFamily="34" charset="0"/>
                <a:cs typeface="Segoe UI" panose="020B0502040204020203" pitchFamily="34" charset="0"/>
              </a:rPr>
              <a:t/>
            </a:r>
            <a:br>
              <a:rPr lang="fr-BE" dirty="0" smtClean="0">
                <a:latin typeface="Segoe UI" panose="020B0502040204020203" pitchFamily="34" charset="0"/>
                <a:cs typeface="Segoe UI" panose="020B0502040204020203" pitchFamily="34" charset="0"/>
              </a:rPr>
            </a:br>
            <a:r>
              <a:rPr lang="fr-BE" dirty="0" smtClean="0">
                <a:latin typeface="Segoe UI" panose="020B0502040204020203" pitchFamily="34" charset="0"/>
                <a:cs typeface="Segoe UI" panose="020B0502040204020203" pitchFamily="34" charset="0"/>
                <a:hlinkClick r:id="rId4"/>
              </a:rPr>
              <a:t>https</a:t>
            </a:r>
            <a:r>
              <a:rPr lang="fr-BE" dirty="0">
                <a:latin typeface="Segoe UI" panose="020B0502040204020203" pitchFamily="34" charset="0"/>
                <a:cs typeface="Segoe UI" panose="020B0502040204020203" pitchFamily="34" charset="0"/>
                <a:hlinkClick r:id="rId4"/>
              </a:rPr>
              <a:t>://www.bayard-jeunesse.com/infos/vivreensemble/</a:t>
            </a:r>
            <a:r>
              <a:rPr lang="fr-BE" dirty="0">
                <a:latin typeface="Segoe UI" panose="020B0502040204020203" pitchFamily="34" charset="0"/>
                <a:cs typeface="Segoe UI" panose="020B0502040204020203" pitchFamily="34" charset="0"/>
              </a:rPr>
              <a:t> </a:t>
            </a:r>
            <a:r>
              <a:rPr lang="fr-BE" dirty="0" smtClean="0">
                <a:latin typeface="Segoe UI" panose="020B0502040204020203" pitchFamily="34" charset="0"/>
                <a:cs typeface="Segoe UI" panose="020B0502040204020203" pitchFamily="34" charset="0"/>
              </a:rPr>
              <a:t/>
            </a:r>
            <a:br>
              <a:rPr lang="fr-BE" dirty="0" smtClean="0">
                <a:latin typeface="Segoe UI" panose="020B0502040204020203" pitchFamily="34" charset="0"/>
                <a:cs typeface="Segoe UI" panose="020B0502040204020203" pitchFamily="34" charset="0"/>
              </a:rPr>
            </a:br>
            <a:r>
              <a:rPr lang="fr-BE" dirty="0" smtClean="0">
                <a:latin typeface="Segoe UI" panose="020B0502040204020203" pitchFamily="34" charset="0"/>
                <a:cs typeface="Segoe UI" panose="020B0502040204020203" pitchFamily="34" charset="0"/>
              </a:rPr>
              <a:t>(&gt; </a:t>
            </a:r>
            <a:r>
              <a:rPr lang="fr-BE" dirty="0">
                <a:latin typeface="Segoe UI" panose="020B0502040204020203" pitchFamily="34" charset="0"/>
                <a:cs typeface="Segoe UI" panose="020B0502040204020203" pitchFamily="34" charset="0"/>
              </a:rPr>
              <a:t>‘Les grandes religions racontées par les enfants’).</a:t>
            </a:r>
            <a:endParaRPr lang="nl-BE" dirty="0">
              <a:latin typeface="Segoe UI" panose="020B0502040204020203" pitchFamily="34" charset="0"/>
              <a:cs typeface="Segoe UI" panose="020B0502040204020203" pitchFamily="34" charset="0"/>
            </a:endParaRPr>
          </a:p>
          <a:p>
            <a:endParaRPr lang="nl-BE" sz="2000" dirty="0">
              <a:latin typeface="Frank Light" pitchFamily="50" charset="0"/>
            </a:endParaRPr>
          </a:p>
        </p:txBody>
      </p:sp>
      <p:sp>
        <p:nvSpPr>
          <p:cNvPr id="2" name="Tijdelijke aanduiding voor dianummer 1"/>
          <p:cNvSpPr>
            <a:spLocks noGrp="1"/>
          </p:cNvSpPr>
          <p:nvPr>
            <p:ph type="sldNum" sz="quarter" idx="12"/>
          </p:nvPr>
        </p:nvSpPr>
        <p:spPr/>
        <p:txBody>
          <a:bodyPr/>
          <a:lstStyle/>
          <a:p>
            <a:fld id="{ACE34B9E-C2A9-4BFD-8ED8-8594D94E6E1D}" type="slidenum">
              <a:rPr lang="en-US" smtClean="0"/>
              <a:t>5</a:t>
            </a:fld>
            <a:endParaRPr lang="en-US"/>
          </a:p>
        </p:txBody>
      </p:sp>
      <p:pic>
        <p:nvPicPr>
          <p:cNvPr id="5" name="Afbeelding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5734" y="1036841"/>
            <a:ext cx="460733" cy="460733"/>
          </a:xfrm>
          <a:prstGeom prst="rect">
            <a:avLst/>
          </a:prstGeom>
        </p:spPr>
      </p:pic>
      <p:pic>
        <p:nvPicPr>
          <p:cNvPr id="8" name="Afbeelding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5734" y="493412"/>
            <a:ext cx="436603" cy="436603"/>
          </a:xfrm>
          <a:prstGeom prst="rect">
            <a:avLst/>
          </a:prstGeom>
        </p:spPr>
      </p:pic>
      <p:pic>
        <p:nvPicPr>
          <p:cNvPr id="9" name="Afbeelding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35647" y="468808"/>
            <a:ext cx="460733" cy="460733"/>
          </a:xfrm>
          <a:prstGeom prst="rect">
            <a:avLst/>
          </a:prstGeom>
        </p:spPr>
      </p:pic>
      <p:pic>
        <p:nvPicPr>
          <p:cNvPr id="11" name="Afbeelding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4612" y="1036841"/>
            <a:ext cx="460733" cy="460733"/>
          </a:xfrm>
          <a:prstGeom prst="rect">
            <a:avLst/>
          </a:prstGeom>
        </p:spPr>
      </p:pic>
      <p:pic>
        <p:nvPicPr>
          <p:cNvPr id="12" name="Afbeelding 11"/>
          <p:cNvPicPr/>
          <p:nvPr/>
        </p:nvPicPr>
        <p:blipFill>
          <a:blip r:embed="rId9" cstate="print">
            <a:extLst>
              <a:ext uri="{28A0092B-C50C-407E-A947-70E740481C1C}">
                <a14:useLocalDpi xmlns:a14="http://schemas.microsoft.com/office/drawing/2010/main" val="0"/>
              </a:ext>
            </a:extLst>
          </a:blip>
          <a:stretch>
            <a:fillRect/>
          </a:stretch>
        </p:blipFill>
        <p:spPr>
          <a:xfrm>
            <a:off x="4450820" y="4144721"/>
            <a:ext cx="685800" cy="685800"/>
          </a:xfrm>
          <a:prstGeom prst="rect">
            <a:avLst/>
          </a:prstGeom>
        </p:spPr>
      </p:pic>
      <p:pic>
        <p:nvPicPr>
          <p:cNvPr id="14" name="Afbeelding 13"/>
          <p:cNvPicPr/>
          <p:nvPr/>
        </p:nvPicPr>
        <p:blipFill>
          <a:blip r:embed="rId10" cstate="print">
            <a:extLst>
              <a:ext uri="{28A0092B-C50C-407E-A947-70E740481C1C}">
                <a14:useLocalDpi xmlns:a14="http://schemas.microsoft.com/office/drawing/2010/main" val="0"/>
              </a:ext>
            </a:extLst>
          </a:blip>
          <a:stretch>
            <a:fillRect/>
          </a:stretch>
        </p:blipFill>
        <p:spPr>
          <a:xfrm>
            <a:off x="3215216" y="4144721"/>
            <a:ext cx="691515" cy="691515"/>
          </a:xfrm>
          <a:prstGeom prst="rect">
            <a:avLst/>
          </a:prstGeom>
        </p:spPr>
      </p:pic>
      <p:pic>
        <p:nvPicPr>
          <p:cNvPr id="15" name="Afbeelding 14"/>
          <p:cNvPicPr/>
          <p:nvPr/>
        </p:nvPicPr>
        <p:blipFill>
          <a:blip r:embed="rId11" cstate="print">
            <a:extLst>
              <a:ext uri="{28A0092B-C50C-407E-A947-70E740481C1C}">
                <a14:useLocalDpi xmlns:a14="http://schemas.microsoft.com/office/drawing/2010/main" val="0"/>
              </a:ext>
            </a:extLst>
          </a:blip>
          <a:stretch>
            <a:fillRect/>
          </a:stretch>
        </p:blipFill>
        <p:spPr>
          <a:xfrm>
            <a:off x="1926272" y="4144721"/>
            <a:ext cx="744855" cy="744855"/>
          </a:xfrm>
          <a:prstGeom prst="rect">
            <a:avLst/>
          </a:prstGeom>
        </p:spPr>
      </p:pic>
      <p:pic>
        <p:nvPicPr>
          <p:cNvPr id="16" name="Afbeelding 15"/>
          <p:cNvPicPr/>
          <p:nvPr/>
        </p:nvPicPr>
        <p:blipFill>
          <a:blip r:embed="rId12" cstate="print">
            <a:extLst>
              <a:ext uri="{28A0092B-C50C-407E-A947-70E740481C1C}">
                <a14:useLocalDpi xmlns:a14="http://schemas.microsoft.com/office/drawing/2010/main" val="0"/>
              </a:ext>
            </a:extLst>
          </a:blip>
          <a:stretch>
            <a:fillRect/>
          </a:stretch>
        </p:blipFill>
        <p:spPr>
          <a:xfrm>
            <a:off x="6958225" y="4144721"/>
            <a:ext cx="742950" cy="742950"/>
          </a:xfrm>
          <a:prstGeom prst="rect">
            <a:avLst/>
          </a:prstGeom>
        </p:spPr>
      </p:pic>
      <p:pic>
        <p:nvPicPr>
          <p:cNvPr id="17" name="Afbeelding 16"/>
          <p:cNvPicPr/>
          <p:nvPr/>
        </p:nvPicPr>
        <p:blipFill>
          <a:blip r:embed="rId13" cstate="print">
            <a:extLst>
              <a:ext uri="{28A0092B-C50C-407E-A947-70E740481C1C}">
                <a14:useLocalDpi xmlns:a14="http://schemas.microsoft.com/office/drawing/2010/main" val="0"/>
              </a:ext>
            </a:extLst>
          </a:blip>
          <a:stretch>
            <a:fillRect/>
          </a:stretch>
        </p:blipFill>
        <p:spPr>
          <a:xfrm>
            <a:off x="5680709" y="4144721"/>
            <a:ext cx="733425" cy="733425"/>
          </a:xfrm>
          <a:prstGeom prst="rect">
            <a:avLst/>
          </a:prstGeom>
        </p:spPr>
      </p:pic>
      <p:pic>
        <p:nvPicPr>
          <p:cNvPr id="18" name="Afbeelding 17"/>
          <p:cNvPicPr/>
          <p:nvPr/>
        </p:nvPicPr>
        <p:blipFill>
          <a:blip r:embed="rId14" cstate="print">
            <a:extLst>
              <a:ext uri="{28A0092B-C50C-407E-A947-70E740481C1C}">
                <a14:useLocalDpi xmlns:a14="http://schemas.microsoft.com/office/drawing/2010/main" val="0"/>
              </a:ext>
            </a:extLst>
          </a:blip>
          <a:stretch>
            <a:fillRect/>
          </a:stretch>
        </p:blipFill>
        <p:spPr>
          <a:xfrm>
            <a:off x="626533" y="4144721"/>
            <a:ext cx="755650" cy="755650"/>
          </a:xfrm>
          <a:prstGeom prst="rect">
            <a:avLst/>
          </a:prstGeom>
        </p:spPr>
      </p:pic>
      <p:sp>
        <p:nvSpPr>
          <p:cNvPr id="6" name="Tekstvak 5">
            <a:extLst>
              <a:ext uri="{FF2B5EF4-FFF2-40B4-BE49-F238E27FC236}">
                <a16:creationId xmlns:a16="http://schemas.microsoft.com/office/drawing/2014/main" xmlns="" id="{DF4B0887-9525-4C0C-BDCB-463171C58B89}"/>
              </a:ext>
            </a:extLst>
          </p:cNvPr>
          <p:cNvSpPr txBox="1"/>
          <p:nvPr/>
        </p:nvSpPr>
        <p:spPr>
          <a:xfrm>
            <a:off x="8532774" y="2425289"/>
            <a:ext cx="3207633" cy="289310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fr-FR" dirty="0">
                <a:latin typeface="Segoe UI" panose="020B0502040204020203" pitchFamily="34" charset="0"/>
                <a:cs typeface="Segoe UI" panose="020B0502040204020203" pitchFamily="34" charset="0"/>
              </a:rPr>
              <a:t>Judaïsme</a:t>
            </a:r>
          </a:p>
          <a:p>
            <a:pPr marL="285750" indent="-285750">
              <a:lnSpc>
                <a:spcPct val="150000"/>
              </a:lnSpc>
              <a:buFont typeface="Arial" panose="020B0604020202020204" pitchFamily="34" charset="0"/>
              <a:buChar char="•"/>
            </a:pPr>
            <a:r>
              <a:rPr lang="fr-FR" dirty="0" smtClean="0">
                <a:latin typeface="Segoe UI" panose="020B0502040204020203" pitchFamily="34" charset="0"/>
                <a:cs typeface="Segoe UI" panose="020B0502040204020203" pitchFamily="34" charset="0"/>
              </a:rPr>
              <a:t>Islamisme </a:t>
            </a:r>
            <a:endParaRPr lang="fr-FR" dirty="0">
              <a:latin typeface="Segoe UI" panose="020B0502040204020203" pitchFamily="34" charset="0"/>
              <a:cs typeface="Segoe UI" panose="020B0502040204020203" pitchFamily="34" charset="0"/>
            </a:endParaRPr>
          </a:p>
          <a:p>
            <a:pPr marL="285750" indent="-285750">
              <a:lnSpc>
                <a:spcPct val="150000"/>
              </a:lnSpc>
              <a:buFont typeface="Arial" panose="020B0604020202020204" pitchFamily="34" charset="0"/>
              <a:buChar char="•"/>
            </a:pPr>
            <a:r>
              <a:rPr lang="fr-FR" dirty="0">
                <a:latin typeface="Segoe UI" panose="020B0502040204020203" pitchFamily="34" charset="0"/>
                <a:cs typeface="Segoe UI" panose="020B0502040204020203" pitchFamily="34" charset="0"/>
              </a:rPr>
              <a:t>Christianisme</a:t>
            </a:r>
          </a:p>
          <a:p>
            <a:pPr marL="285750" indent="-285750">
              <a:lnSpc>
                <a:spcPct val="150000"/>
              </a:lnSpc>
              <a:buFont typeface="Arial" panose="020B0604020202020204" pitchFamily="34" charset="0"/>
              <a:buChar char="•"/>
            </a:pPr>
            <a:r>
              <a:rPr lang="fr-FR" dirty="0">
                <a:latin typeface="Segoe UI" panose="020B0502040204020203" pitchFamily="34" charset="0"/>
                <a:cs typeface="Segoe UI" panose="020B0502040204020203" pitchFamily="34" charset="0"/>
              </a:rPr>
              <a:t>Hindouisme</a:t>
            </a:r>
          </a:p>
          <a:p>
            <a:pPr marL="285750" indent="-285750">
              <a:lnSpc>
                <a:spcPct val="150000"/>
              </a:lnSpc>
              <a:buFont typeface="Arial" panose="020B0604020202020204" pitchFamily="34" charset="0"/>
              <a:buChar char="•"/>
            </a:pPr>
            <a:r>
              <a:rPr lang="fr-FR" dirty="0">
                <a:latin typeface="Segoe UI" panose="020B0502040204020203" pitchFamily="34" charset="0"/>
                <a:cs typeface="Segoe UI" panose="020B0502040204020203" pitchFamily="34" charset="0"/>
              </a:rPr>
              <a:t>Bouddhisme</a:t>
            </a:r>
          </a:p>
          <a:p>
            <a:pPr marL="285750" indent="-285750">
              <a:lnSpc>
                <a:spcPct val="150000"/>
              </a:lnSpc>
              <a:buFont typeface="Arial" panose="020B0604020202020204" pitchFamily="34" charset="0"/>
              <a:buChar char="•"/>
            </a:pPr>
            <a:r>
              <a:rPr lang="fr-FR" dirty="0">
                <a:latin typeface="Segoe UI" panose="020B0502040204020203" pitchFamily="34" charset="0"/>
                <a:cs typeface="Segoe UI" panose="020B0502040204020203" pitchFamily="34" charset="0"/>
              </a:rPr>
              <a:t>H</a:t>
            </a:r>
            <a:r>
              <a:rPr lang="fr-FR" dirty="0" smtClean="0">
                <a:latin typeface="Segoe UI" panose="020B0502040204020203" pitchFamily="34" charset="0"/>
                <a:cs typeface="Segoe UI" panose="020B0502040204020203" pitchFamily="34" charset="0"/>
              </a:rPr>
              <a:t>umanisme laïc</a:t>
            </a:r>
            <a:endParaRPr lang="nl-BE" sz="2000" dirty="0">
              <a:latin typeface="Frank Light" pitchFamily="50" charset="0"/>
            </a:endParaRPr>
          </a:p>
          <a:p>
            <a:r>
              <a:rPr lang="nl-BE" sz="2000" dirty="0">
                <a:latin typeface="Frank Light" pitchFamily="50" charset="0"/>
              </a:rPr>
              <a:t> </a:t>
            </a:r>
          </a:p>
        </p:txBody>
      </p:sp>
    </p:spTree>
    <p:extLst>
      <p:ext uri="{BB962C8B-B14F-4D97-AF65-F5344CB8AC3E}">
        <p14:creationId xmlns:p14="http://schemas.microsoft.com/office/powerpoint/2010/main" val="289592003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0" y="5722883"/>
            <a:ext cx="12192000" cy="1135117"/>
          </a:xfrm>
          <a:prstGeom prst="rect">
            <a:avLst/>
          </a:prstGeom>
          <a:solidFill>
            <a:srgbClr val="EA5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ekstvak 3"/>
          <p:cNvSpPr txBox="1"/>
          <p:nvPr/>
        </p:nvSpPr>
        <p:spPr>
          <a:xfrm>
            <a:off x="626533" y="728133"/>
            <a:ext cx="5655734" cy="707886"/>
          </a:xfrm>
          <a:prstGeom prst="rect">
            <a:avLst/>
          </a:prstGeom>
          <a:noFill/>
        </p:spPr>
        <p:txBody>
          <a:bodyPr wrap="square" rtlCol="0">
            <a:spAutoFit/>
          </a:bodyPr>
          <a:lstStyle/>
          <a:p>
            <a:r>
              <a:rPr lang="nl-BE" sz="4000" b="1" dirty="0" err="1">
                <a:latin typeface="Segoe UI" panose="020B0502040204020203" pitchFamily="34" charset="0"/>
                <a:cs typeface="Segoe UI" panose="020B0502040204020203" pitchFamily="34" charset="0"/>
              </a:rPr>
              <a:t>T</a:t>
            </a:r>
            <a:r>
              <a:rPr lang="nl-BE" sz="4000" b="1" dirty="0" err="1" smtClean="0">
                <a:latin typeface="Segoe UI" panose="020B0502040204020203" pitchFamily="34" charset="0"/>
                <a:cs typeface="Segoe UI" panose="020B0502040204020203" pitchFamily="34" charset="0"/>
              </a:rPr>
              <a:t>âche</a:t>
            </a:r>
            <a:r>
              <a:rPr lang="nl-BE" sz="4000" b="1" dirty="0" smtClean="0">
                <a:latin typeface="Segoe UI" panose="020B0502040204020203" pitchFamily="34" charset="0"/>
                <a:cs typeface="Segoe UI" panose="020B0502040204020203" pitchFamily="34" charset="0"/>
              </a:rPr>
              <a:t> </a:t>
            </a:r>
            <a:r>
              <a:rPr lang="nl-BE" sz="4000" b="1" dirty="0">
                <a:latin typeface="Segoe UI" panose="020B0502040204020203" pitchFamily="34" charset="0"/>
                <a:cs typeface="Segoe UI" panose="020B0502040204020203" pitchFamily="34" charset="0"/>
              </a:rPr>
              <a:t>2: </a:t>
            </a:r>
            <a:r>
              <a:rPr lang="nl-BE" sz="4000" b="1" dirty="0" err="1">
                <a:latin typeface="Segoe UI" panose="020B0502040204020203" pitchFamily="34" charset="0"/>
                <a:cs typeface="Segoe UI" panose="020B0502040204020203" pitchFamily="34" charset="0"/>
              </a:rPr>
              <a:t>N</a:t>
            </a:r>
            <a:r>
              <a:rPr lang="nl-BE" sz="4000" b="1" dirty="0" err="1" smtClean="0">
                <a:latin typeface="Segoe UI" panose="020B0502040204020203" pitchFamily="34" charset="0"/>
                <a:cs typeface="Segoe UI" panose="020B0502040204020203" pitchFamily="34" charset="0"/>
              </a:rPr>
              <a:t>otre</a:t>
            </a:r>
            <a:r>
              <a:rPr lang="nl-BE" sz="4000" b="1" dirty="0" smtClean="0">
                <a:latin typeface="Segoe UI" panose="020B0502040204020203" pitchFamily="34" charset="0"/>
                <a:cs typeface="Segoe UI" panose="020B0502040204020203" pitchFamily="34" charset="0"/>
              </a:rPr>
              <a:t> </a:t>
            </a:r>
            <a:r>
              <a:rPr lang="nl-BE" sz="4000" b="1" dirty="0" err="1">
                <a:latin typeface="Segoe UI" panose="020B0502040204020203" pitchFamily="34" charset="0"/>
                <a:cs typeface="Segoe UI" panose="020B0502040204020203" pitchFamily="34" charset="0"/>
              </a:rPr>
              <a:t>ville</a:t>
            </a:r>
            <a:endParaRPr lang="nl-BE" sz="4000" b="1" dirty="0">
              <a:latin typeface="Segoe UI" panose="020B0502040204020203" pitchFamily="34" charset="0"/>
              <a:cs typeface="Segoe UI" panose="020B0502040204020203" pitchFamily="34" charset="0"/>
            </a:endParaRPr>
          </a:p>
        </p:txBody>
      </p:sp>
      <p:sp>
        <p:nvSpPr>
          <p:cNvPr id="7" name="Tekstvak 6"/>
          <p:cNvSpPr txBox="1"/>
          <p:nvPr/>
        </p:nvSpPr>
        <p:spPr>
          <a:xfrm>
            <a:off x="626533" y="1859465"/>
            <a:ext cx="10922000" cy="646331"/>
          </a:xfrm>
          <a:prstGeom prst="rect">
            <a:avLst/>
          </a:prstGeom>
          <a:noFill/>
        </p:spPr>
        <p:txBody>
          <a:bodyPr wrap="square" rtlCol="0">
            <a:spAutoFit/>
          </a:bodyPr>
          <a:lstStyle/>
          <a:p>
            <a:r>
              <a:rPr lang="fr-FR" dirty="0">
                <a:latin typeface="Segoe UI" panose="020B0502040204020203" pitchFamily="34" charset="0"/>
                <a:cs typeface="Segoe UI" panose="020B0502040204020203" pitchFamily="34" charset="0"/>
              </a:rPr>
              <a:t>Vous êtes les </a:t>
            </a:r>
            <a:r>
              <a:rPr lang="fr-FR" dirty="0" smtClean="0">
                <a:latin typeface="Segoe UI" panose="020B0502040204020203" pitchFamily="34" charset="0"/>
                <a:cs typeface="Segoe UI" panose="020B0502040204020203" pitchFamily="34" charset="0"/>
              </a:rPr>
              <a:t>bourgmestres </a:t>
            </a:r>
            <a:r>
              <a:rPr lang="fr-FR" dirty="0">
                <a:latin typeface="Segoe UI" panose="020B0502040204020203" pitchFamily="34" charset="0"/>
                <a:cs typeface="Segoe UI" panose="020B0502040204020203" pitchFamily="34" charset="0"/>
              </a:rPr>
              <a:t>d'une ville. Comment faire en sorte que des personnes ayant des croyances différentes puissent vivre ensemble dans cette ville ?</a:t>
            </a:r>
          </a:p>
        </p:txBody>
      </p:sp>
      <p:sp>
        <p:nvSpPr>
          <p:cNvPr id="2" name="Tijdelijke aanduiding voor dianummer 1"/>
          <p:cNvSpPr>
            <a:spLocks noGrp="1"/>
          </p:cNvSpPr>
          <p:nvPr>
            <p:ph type="sldNum" sz="quarter" idx="12"/>
          </p:nvPr>
        </p:nvSpPr>
        <p:spPr/>
        <p:txBody>
          <a:bodyPr/>
          <a:lstStyle/>
          <a:p>
            <a:fld id="{ACE34B9E-C2A9-4BFD-8ED8-8594D94E6E1D}" type="slidenum">
              <a:rPr lang="en-US" smtClean="0"/>
              <a:t>6</a:t>
            </a:fld>
            <a:endParaRPr lang="en-US"/>
          </a:p>
        </p:txBody>
      </p:sp>
      <p:pic>
        <p:nvPicPr>
          <p:cNvPr id="6" name="Afbeelding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5734" y="1036841"/>
            <a:ext cx="460733" cy="460733"/>
          </a:xfrm>
          <a:prstGeom prst="rect">
            <a:avLst/>
          </a:prstGeom>
        </p:spPr>
      </p:pic>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5734" y="493412"/>
            <a:ext cx="436603" cy="436603"/>
          </a:xfrm>
          <a:prstGeom prst="rect">
            <a:avLst/>
          </a:prstGeom>
        </p:spPr>
      </p:pic>
      <p:pic>
        <p:nvPicPr>
          <p:cNvPr id="9" name="Afbeelding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35647" y="468808"/>
            <a:ext cx="460733" cy="460733"/>
          </a:xfrm>
          <a:prstGeom prst="rect">
            <a:avLst/>
          </a:prstGeom>
        </p:spPr>
      </p:pic>
      <p:pic>
        <p:nvPicPr>
          <p:cNvPr id="10" name="Afbeelding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44612" y="1036841"/>
            <a:ext cx="460733" cy="460733"/>
          </a:xfrm>
          <a:prstGeom prst="rect">
            <a:avLst/>
          </a:prstGeom>
        </p:spPr>
      </p:pic>
      <p:pic>
        <p:nvPicPr>
          <p:cNvPr id="11" name="Afbeelding 10" descr="C:\Users\tdesloovere\Downloads\silhouette-skyline-illustration\78787.jpg"/>
          <p:cNvPicPr/>
          <p:nvPr/>
        </p:nvPicPr>
        <p:blipFill rotWithShape="1">
          <a:blip r:embed="rId7" cstate="print">
            <a:extLst>
              <a:ext uri="{28A0092B-C50C-407E-A947-70E740481C1C}">
                <a14:useLocalDpi xmlns:a14="http://schemas.microsoft.com/office/drawing/2010/main" val="0"/>
              </a:ext>
            </a:extLst>
          </a:blip>
          <a:srcRect t="21552" b="35724"/>
          <a:stretch/>
        </p:blipFill>
        <p:spPr bwMode="auto">
          <a:xfrm>
            <a:off x="2241126" y="2896926"/>
            <a:ext cx="7692813" cy="229991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91184896"/>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BB24B"/>
        </a:solidFill>
        <a:effectLst/>
      </p:bgPr>
    </p:bg>
    <p:spTree>
      <p:nvGrpSpPr>
        <p:cNvPr id="1" name=""/>
        <p:cNvGrpSpPr/>
        <p:nvPr/>
      </p:nvGrpSpPr>
      <p:grpSpPr>
        <a:xfrm>
          <a:off x="0" y="0"/>
          <a:ext cx="0" cy="0"/>
          <a:chOff x="0" y="0"/>
          <a:chExt cx="0" cy="0"/>
        </a:xfrm>
      </p:grpSpPr>
      <p:sp>
        <p:nvSpPr>
          <p:cNvPr id="3" name="Titel 1"/>
          <p:cNvSpPr txBox="1">
            <a:spLocks/>
          </p:cNvSpPr>
          <p:nvPr/>
        </p:nvSpPr>
        <p:spPr>
          <a:xfrm>
            <a:off x="1981921" y="4900713"/>
            <a:ext cx="8229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BE" sz="6600" b="1" dirty="0" smtClean="0">
                <a:solidFill>
                  <a:prstClr val="white"/>
                </a:solidFill>
                <a:latin typeface="Segoe UI" panose="020B0502040204020203" pitchFamily="34" charset="0"/>
                <a:ea typeface="Tahoma" panose="020B0604030504040204" pitchFamily="34" charset="0"/>
                <a:cs typeface="Segoe UI" panose="020B0502040204020203" pitchFamily="34" charset="0"/>
              </a:rPr>
              <a:t>G</a:t>
            </a:r>
            <a:r>
              <a:rPr lang="nl-BE" sz="6600" b="1" dirty="0" smtClean="0">
                <a:solidFill>
                  <a:prstClr val="white"/>
                </a:solidFill>
                <a:latin typeface="Segoe UI" panose="020B0502040204020203" pitchFamily="34" charset="0"/>
                <a:ea typeface="Tahoma" panose="020B0604030504040204" pitchFamily="34" charset="0"/>
                <a:cs typeface="Segoe UI" panose="020B0502040204020203" pitchFamily="34" charset="0"/>
              </a:rPr>
              <a:t>uerre et conflits</a:t>
            </a:r>
            <a:endParaRPr lang="nl-BE" sz="6600" b="1" dirty="0">
              <a:solidFill>
                <a:prstClr val="white"/>
              </a:solidFill>
              <a:latin typeface="Segoe UI" panose="020B0502040204020203" pitchFamily="34" charset="0"/>
              <a:ea typeface="Tahoma" panose="020B0604030504040204" pitchFamily="34" charset="0"/>
              <a:cs typeface="Segoe UI" panose="020B0502040204020203" pitchFamily="34" charset="0"/>
            </a:endParaRPr>
          </a:p>
        </p:txBody>
      </p:sp>
      <p:pic>
        <p:nvPicPr>
          <p:cNvPr id="11" name="Afbeelding 10"/>
          <p:cNvPicPr>
            <a:picLocks noChangeAspect="1"/>
          </p:cNvPicPr>
          <p:nvPr/>
        </p:nvPicPr>
        <p:blipFill>
          <a:blip r:embed="rId3">
            <a:extLst>
              <a:ext uri="{BEBA8EAE-BF5A-486C-A8C5-ECC9F3942E4B}">
                <a14:imgProps xmlns:a14="http://schemas.microsoft.com/office/drawing/2010/main">
                  <a14:imgLayer r:embed="rId4">
                    <a14:imgEffect>
                      <a14:backgroundRemoval t="5848" b="98246" l="0" r="89434">
                        <a14:foregroundMark x1="78868" y1="20175" x2="16226" y2="13304"/>
                        <a14:foregroundMark x1="71698" y1="21637" x2="59245" y2="34357"/>
                        <a14:foregroundMark x1="47170" y1="37281" x2="12830" y2="28655"/>
                        <a14:foregroundMark x1="46415" y1="39766" x2="49434" y2="68713"/>
                        <a14:foregroundMark x1="67547" y1="47661" x2="66038" y2="83772"/>
                        <a14:foregroundMark x1="28302" y1="47661" x2="35094" y2="83772"/>
                        <a14:foregroundMark x1="18868" y1="50585" x2="14717" y2="54532"/>
                        <a14:foregroundMark x1="83774" y1="25292" x2="59245" y2="12573"/>
                        <a14:foregroundMark x1="36604" y1="13596" x2="10566" y2="18129"/>
                        <a14:foregroundMark x1="6415" y1="20468" x2="3396" y2="18713"/>
                        <a14:foregroundMark x1="33208" y1="92836" x2="28302" y2="93713"/>
                        <a14:foregroundMark x1="64151" y1="87573" x2="53585" y2="93713"/>
                        <a14:foregroundMark x1="61887" y1="92836" x2="48679" y2="9605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510933" y="761628"/>
            <a:ext cx="1171575" cy="3352800"/>
          </a:xfrm>
          <a:prstGeom prst="rect">
            <a:avLst/>
          </a:prstGeom>
          <a:noFill/>
          <a:ln>
            <a:noFill/>
          </a:ln>
        </p:spPr>
      </p:pic>
      <p:sp>
        <p:nvSpPr>
          <p:cNvPr id="2" name="Tijdelijke aanduiding voor dianummer 1"/>
          <p:cNvSpPr>
            <a:spLocks noGrp="1"/>
          </p:cNvSpPr>
          <p:nvPr>
            <p:ph type="sldNum" sz="quarter" idx="12"/>
          </p:nvPr>
        </p:nvSpPr>
        <p:spPr/>
        <p:txBody>
          <a:bodyPr/>
          <a:lstStyle/>
          <a:p>
            <a:fld id="{9F772675-117E-4E30-A455-D00F79FAFC31}" type="slidenum">
              <a:rPr lang="nl-BE" smtClean="0">
                <a:solidFill>
                  <a:prstClr val="black">
                    <a:tint val="75000"/>
                  </a:prstClr>
                </a:solidFill>
              </a:rPr>
              <a:pPr/>
              <a:t>7</a:t>
            </a:fld>
            <a:endParaRPr lang="nl-BE">
              <a:solidFill>
                <a:prstClr val="black">
                  <a:tint val="75000"/>
                </a:prstClr>
              </a:solidFill>
            </a:endParaRPr>
          </a:p>
        </p:txBody>
      </p:sp>
    </p:spTree>
    <p:extLst>
      <p:ext uri="{BB962C8B-B14F-4D97-AF65-F5344CB8AC3E}">
        <p14:creationId xmlns:p14="http://schemas.microsoft.com/office/powerpoint/2010/main" val="2201752904"/>
      </p:ext>
    </p:extLst>
  </p:cSld>
  <p:clrMapOvr>
    <a:masterClrMapping/>
  </p:clrMapOvr>
  <p:transition spd="slow">
    <p:pu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0" y="5722883"/>
            <a:ext cx="12192000" cy="1135117"/>
          </a:xfrm>
          <a:prstGeom prst="rect">
            <a:avLst/>
          </a:prstGeom>
          <a:solidFill>
            <a:srgbClr val="EBB2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ekstvak 3"/>
          <p:cNvSpPr txBox="1"/>
          <p:nvPr/>
        </p:nvSpPr>
        <p:spPr>
          <a:xfrm>
            <a:off x="626533" y="728133"/>
            <a:ext cx="10566400" cy="707886"/>
          </a:xfrm>
          <a:prstGeom prst="rect">
            <a:avLst/>
          </a:prstGeom>
          <a:noFill/>
        </p:spPr>
        <p:txBody>
          <a:bodyPr wrap="square" rtlCol="0">
            <a:spAutoFit/>
          </a:bodyPr>
          <a:lstStyle/>
          <a:p>
            <a:r>
              <a:rPr lang="nl-BE" sz="4000" b="1" dirty="0" err="1">
                <a:latin typeface="Segoe UI" panose="020B0502040204020203" pitchFamily="34" charset="0"/>
                <a:cs typeface="Segoe UI" panose="020B0502040204020203" pitchFamily="34" charset="0"/>
              </a:rPr>
              <a:t>T</a:t>
            </a:r>
            <a:r>
              <a:rPr lang="nl-BE" sz="4000" b="1" dirty="0" err="1" smtClean="0">
                <a:latin typeface="Segoe UI" panose="020B0502040204020203" pitchFamily="34" charset="0"/>
                <a:cs typeface="Segoe UI" panose="020B0502040204020203" pitchFamily="34" charset="0"/>
              </a:rPr>
              <a:t>âche</a:t>
            </a:r>
            <a:r>
              <a:rPr lang="nl-BE" sz="4000" b="1" dirty="0" smtClean="0">
                <a:latin typeface="Segoe UI" panose="020B0502040204020203" pitchFamily="34" charset="0"/>
                <a:cs typeface="Segoe UI" panose="020B0502040204020203" pitchFamily="34" charset="0"/>
              </a:rPr>
              <a:t> </a:t>
            </a:r>
            <a:r>
              <a:rPr lang="nl-BE" sz="4000" b="1" dirty="0">
                <a:latin typeface="Segoe UI" panose="020B0502040204020203" pitchFamily="34" charset="0"/>
                <a:cs typeface="Segoe UI" panose="020B0502040204020203" pitchFamily="34" charset="0"/>
              </a:rPr>
              <a:t>1: </a:t>
            </a:r>
            <a:r>
              <a:rPr lang="fr-FR" sz="4000" b="1" dirty="0">
                <a:latin typeface="Segoe UI" panose="020B0502040204020203" pitchFamily="34" charset="0"/>
                <a:cs typeface="Segoe UI" panose="020B0502040204020203" pitchFamily="34" charset="0"/>
              </a:rPr>
              <a:t>l</a:t>
            </a:r>
            <a:r>
              <a:rPr lang="fr-FR" sz="4000" b="1" dirty="0" smtClean="0">
                <a:latin typeface="Segoe UI" panose="020B0502040204020203" pitchFamily="34" charset="0"/>
                <a:cs typeface="Segoe UI" panose="020B0502040204020203" pitchFamily="34" charset="0"/>
              </a:rPr>
              <a:t>a </a:t>
            </a:r>
            <a:r>
              <a:rPr lang="fr-FR" sz="4000" b="1" dirty="0">
                <a:latin typeface="Segoe UI" panose="020B0502040204020203" pitchFamily="34" charset="0"/>
                <a:cs typeface="Segoe UI" panose="020B0502040204020203" pitchFamily="34" charset="0"/>
              </a:rPr>
              <a:t>guerre dans le monde</a:t>
            </a:r>
            <a:endParaRPr lang="nl-BE" sz="4000" b="1" dirty="0">
              <a:latin typeface="Segoe UI" panose="020B0502040204020203" pitchFamily="34" charset="0"/>
              <a:cs typeface="Segoe UI" panose="020B0502040204020203" pitchFamily="34" charset="0"/>
            </a:endParaRPr>
          </a:p>
        </p:txBody>
      </p:sp>
      <p:sp>
        <p:nvSpPr>
          <p:cNvPr id="7" name="Tekstvak 6"/>
          <p:cNvSpPr txBox="1"/>
          <p:nvPr/>
        </p:nvSpPr>
        <p:spPr>
          <a:xfrm>
            <a:off x="635000" y="1781716"/>
            <a:ext cx="10922000" cy="369332"/>
          </a:xfrm>
          <a:prstGeom prst="rect">
            <a:avLst/>
          </a:prstGeom>
          <a:noFill/>
        </p:spPr>
        <p:txBody>
          <a:bodyPr wrap="square" rtlCol="0">
            <a:spAutoFit/>
          </a:bodyPr>
          <a:lstStyle/>
          <a:p>
            <a:r>
              <a:rPr lang="fr-FR" dirty="0">
                <a:latin typeface="Segoe UI" panose="020B0502040204020203" pitchFamily="34" charset="0"/>
                <a:cs typeface="Segoe UI" panose="020B0502040204020203" pitchFamily="34" charset="0"/>
              </a:rPr>
              <a:t>Que savez-vous de la guerre </a:t>
            </a:r>
            <a:r>
              <a:rPr lang="fr-FR" dirty="0" smtClean="0">
                <a:latin typeface="Segoe UI" panose="020B0502040204020203" pitchFamily="34" charset="0"/>
                <a:cs typeface="Segoe UI" panose="020B0502040204020203" pitchFamily="34" charset="0"/>
              </a:rPr>
              <a:t>?</a:t>
            </a:r>
            <a:endParaRPr lang="nl-BE" dirty="0">
              <a:latin typeface="Segoe UI" panose="020B0502040204020203" pitchFamily="34" charset="0"/>
              <a:cs typeface="Segoe UI" panose="020B0502040204020203" pitchFamily="34" charset="0"/>
            </a:endParaRPr>
          </a:p>
        </p:txBody>
      </p:sp>
      <p:sp>
        <p:nvSpPr>
          <p:cNvPr id="2" name="Tijdelijke aanduiding voor dianummer 1"/>
          <p:cNvSpPr>
            <a:spLocks noGrp="1"/>
          </p:cNvSpPr>
          <p:nvPr>
            <p:ph type="sldNum" sz="quarter" idx="12"/>
          </p:nvPr>
        </p:nvSpPr>
        <p:spPr/>
        <p:txBody>
          <a:bodyPr/>
          <a:lstStyle/>
          <a:p>
            <a:fld id="{ACE34B9E-C2A9-4BFD-8ED8-8594D94E6E1D}" type="slidenum">
              <a:rPr lang="en-US" smtClean="0"/>
              <a:t>8</a:t>
            </a:fld>
            <a:endParaRPr lang="en-US"/>
          </a:p>
        </p:txBody>
      </p:sp>
      <p:pic>
        <p:nvPicPr>
          <p:cNvPr id="8" name="Afbeelding 7">
            <a:hlinkClick r:id="rId3" tooltip="Naar de interactieve kaar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7200" y="2527523"/>
            <a:ext cx="6180666" cy="3009093"/>
          </a:xfrm>
          <a:prstGeom prst="rect">
            <a:avLst/>
          </a:prstGeom>
        </p:spPr>
      </p:pic>
    </p:spTree>
    <p:extLst>
      <p:ext uri="{BB962C8B-B14F-4D97-AF65-F5344CB8AC3E}">
        <p14:creationId xmlns:p14="http://schemas.microsoft.com/office/powerpoint/2010/main" val="2735514835"/>
      </p:ext>
    </p:extLst>
  </p:cSld>
  <p:clrMapOvr>
    <a:masterClrMapping/>
  </p:clrMapOvr>
  <p:transition spd="slow">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0" y="5722883"/>
            <a:ext cx="12192000" cy="1135117"/>
          </a:xfrm>
          <a:prstGeom prst="rect">
            <a:avLst/>
          </a:prstGeom>
          <a:solidFill>
            <a:srgbClr val="EBB2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ekstvak 3"/>
          <p:cNvSpPr txBox="1"/>
          <p:nvPr/>
        </p:nvSpPr>
        <p:spPr>
          <a:xfrm>
            <a:off x="626532" y="728133"/>
            <a:ext cx="9787467" cy="707886"/>
          </a:xfrm>
          <a:prstGeom prst="rect">
            <a:avLst/>
          </a:prstGeom>
          <a:noFill/>
        </p:spPr>
        <p:txBody>
          <a:bodyPr wrap="square" rtlCol="0">
            <a:spAutoFit/>
          </a:bodyPr>
          <a:lstStyle/>
          <a:p>
            <a:r>
              <a:rPr lang="nl-BE" sz="4000" b="1" dirty="0" err="1">
                <a:latin typeface="Segoe UI" panose="020B0502040204020203" pitchFamily="34" charset="0"/>
                <a:cs typeface="Segoe UI" panose="020B0502040204020203" pitchFamily="34" charset="0"/>
              </a:rPr>
              <a:t>T</a:t>
            </a:r>
            <a:r>
              <a:rPr lang="nl-BE" sz="4000" b="1" dirty="0" err="1" smtClean="0">
                <a:latin typeface="Segoe UI" panose="020B0502040204020203" pitchFamily="34" charset="0"/>
                <a:cs typeface="Segoe UI" panose="020B0502040204020203" pitchFamily="34" charset="0"/>
              </a:rPr>
              <a:t>âche</a:t>
            </a:r>
            <a:r>
              <a:rPr lang="nl-BE" sz="4000" b="1" dirty="0" smtClean="0">
                <a:latin typeface="Segoe UI" panose="020B0502040204020203" pitchFamily="34" charset="0"/>
                <a:cs typeface="Segoe UI" panose="020B0502040204020203" pitchFamily="34" charset="0"/>
              </a:rPr>
              <a:t> 2: G</a:t>
            </a:r>
            <a:r>
              <a:rPr lang="fr-FR" sz="4000" b="1" dirty="0" smtClean="0">
                <a:latin typeface="Segoe UI" panose="020B0502040204020203" pitchFamily="34" charset="0"/>
                <a:cs typeface="Segoe UI" panose="020B0502040204020203" pitchFamily="34" charset="0"/>
              </a:rPr>
              <a:t>rands </a:t>
            </a:r>
            <a:r>
              <a:rPr lang="fr-FR" sz="4000" b="1" dirty="0">
                <a:latin typeface="Segoe UI" panose="020B0502040204020203" pitchFamily="34" charset="0"/>
                <a:cs typeface="Segoe UI" panose="020B0502040204020203" pitchFamily="34" charset="0"/>
              </a:rPr>
              <a:t>et </a:t>
            </a:r>
            <a:r>
              <a:rPr lang="fr-FR" sz="4000" b="1" dirty="0" smtClean="0">
                <a:latin typeface="Segoe UI" panose="020B0502040204020203" pitchFamily="34" charset="0"/>
                <a:cs typeface="Segoe UI" panose="020B0502040204020203" pitchFamily="34" charset="0"/>
              </a:rPr>
              <a:t>petits conflits</a:t>
            </a:r>
            <a:endParaRPr lang="nl-BE" sz="4000" b="1" dirty="0">
              <a:latin typeface="Segoe UI" panose="020B0502040204020203" pitchFamily="34" charset="0"/>
              <a:cs typeface="Segoe UI" panose="020B0502040204020203" pitchFamily="34" charset="0"/>
            </a:endParaRPr>
          </a:p>
        </p:txBody>
      </p:sp>
      <p:sp>
        <p:nvSpPr>
          <p:cNvPr id="7" name="Tekstvak 6"/>
          <p:cNvSpPr txBox="1"/>
          <p:nvPr/>
        </p:nvSpPr>
        <p:spPr>
          <a:xfrm>
            <a:off x="626533" y="1859465"/>
            <a:ext cx="10922000" cy="369332"/>
          </a:xfrm>
          <a:prstGeom prst="rect">
            <a:avLst/>
          </a:prstGeom>
          <a:noFill/>
        </p:spPr>
        <p:txBody>
          <a:bodyPr wrap="square" rtlCol="0">
            <a:spAutoFit/>
          </a:bodyPr>
          <a:lstStyle/>
          <a:p>
            <a:r>
              <a:rPr lang="fr-FR" dirty="0">
                <a:latin typeface="Segoe UI" panose="020B0502040204020203" pitchFamily="34" charset="0"/>
                <a:cs typeface="Segoe UI" panose="020B0502040204020203" pitchFamily="34" charset="0"/>
              </a:rPr>
              <a:t>Classez ces exemples de conflits par ordre d'importance.</a:t>
            </a:r>
            <a:endParaRPr lang="nl-BE" dirty="0">
              <a:latin typeface="Segoe UI" panose="020B0502040204020203" pitchFamily="34" charset="0"/>
              <a:cs typeface="Segoe UI" panose="020B0502040204020203" pitchFamily="34" charset="0"/>
            </a:endParaRPr>
          </a:p>
        </p:txBody>
      </p:sp>
      <p:sp>
        <p:nvSpPr>
          <p:cNvPr id="6" name="Tijdelijke aanduiding voor dianummer 5"/>
          <p:cNvSpPr>
            <a:spLocks noGrp="1"/>
          </p:cNvSpPr>
          <p:nvPr>
            <p:ph type="sldNum" sz="quarter" idx="12"/>
          </p:nvPr>
        </p:nvSpPr>
        <p:spPr/>
        <p:txBody>
          <a:bodyPr/>
          <a:lstStyle/>
          <a:p>
            <a:fld id="{ACE34B9E-C2A9-4BFD-8ED8-8594D94E6E1D}" type="slidenum">
              <a:rPr lang="en-US" smtClean="0"/>
              <a:t>9</a:t>
            </a:fld>
            <a:endParaRPr lang="en-US"/>
          </a:p>
        </p:txBody>
      </p:sp>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3093" y="468331"/>
            <a:ext cx="460733" cy="460733"/>
          </a:xfrm>
          <a:prstGeom prst="rect">
            <a:avLst/>
          </a:prstGeom>
        </p:spPr>
      </p:pic>
      <p:pic>
        <p:nvPicPr>
          <p:cNvPr id="9" name="Afbeelding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12360" y="468806"/>
            <a:ext cx="460733" cy="460733"/>
          </a:xfrm>
          <a:prstGeom prst="rect">
            <a:avLst/>
          </a:prstGeom>
        </p:spPr>
      </p:pic>
      <p:sp>
        <p:nvSpPr>
          <p:cNvPr id="2" name="PIJL-RECHTS 1"/>
          <p:cNvSpPr/>
          <p:nvPr/>
        </p:nvSpPr>
        <p:spPr>
          <a:xfrm>
            <a:off x="1642533" y="3369733"/>
            <a:ext cx="8398934" cy="643467"/>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726191493"/>
      </p:ext>
    </p:extLst>
  </p:cSld>
  <p:clrMapOvr>
    <a:masterClrMapping/>
  </p:clrMapOvr>
  <p:transition spd="slow">
    <p:push/>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18697</TotalTime>
  <Words>480</Words>
  <Application>Microsoft Office PowerPoint</Application>
  <PresentationFormat>Widescreen</PresentationFormat>
  <Paragraphs>156</Paragraphs>
  <Slides>21</Slides>
  <Notes>21</Notes>
  <HiddenSlides>0</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Arial</vt:lpstr>
      <vt:lpstr>Calibri</vt:lpstr>
      <vt:lpstr>Calibri Light</vt:lpstr>
      <vt:lpstr>Frank Light</vt:lpstr>
      <vt:lpstr>Frank Medium</vt:lpstr>
      <vt:lpstr>Segoe UI</vt:lpstr>
      <vt:lpstr>Tahoma</vt:lpstr>
      <vt:lpstr>Office Theme</vt:lpstr>
      <vt:lpstr>Kantoorthema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109</cp:revision>
  <cp:lastPrinted>2019-09-02T09:01:42Z</cp:lastPrinted>
  <dcterms:created xsi:type="dcterms:W3CDTF">2019-05-07T12:59:28Z</dcterms:created>
  <dcterms:modified xsi:type="dcterms:W3CDTF">2020-05-05T14:36:23Z</dcterms:modified>
</cp:coreProperties>
</file>